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60" r:id="rId2"/>
    <p:sldId id="261" r:id="rId3"/>
    <p:sldId id="290" r:id="rId4"/>
    <p:sldId id="295" r:id="rId5"/>
    <p:sldId id="268" r:id="rId6"/>
    <p:sldId id="296" r:id="rId7"/>
    <p:sldId id="278" r:id="rId8"/>
    <p:sldId id="319" r:id="rId9"/>
    <p:sldId id="258" r:id="rId10"/>
    <p:sldId id="270" r:id="rId11"/>
    <p:sldId id="293" r:id="rId12"/>
    <p:sldId id="306" r:id="rId13"/>
    <p:sldId id="308" r:id="rId14"/>
    <p:sldId id="282" r:id="rId15"/>
    <p:sldId id="310" r:id="rId16"/>
    <p:sldId id="283" r:id="rId17"/>
    <p:sldId id="298" r:id="rId18"/>
    <p:sldId id="311" r:id="rId19"/>
    <p:sldId id="301" r:id="rId20"/>
    <p:sldId id="302" r:id="rId21"/>
    <p:sldId id="314" r:id="rId22"/>
    <p:sldId id="315" r:id="rId23"/>
    <p:sldId id="318" r:id="rId24"/>
    <p:sldId id="313" r:id="rId25"/>
    <p:sldId id="274" r:id="rId26"/>
    <p:sldId id="309" r:id="rId27"/>
    <p:sldId id="265" r:id="rId28"/>
    <p:sldId id="317" r:id="rId29"/>
    <p:sldId id="316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7267" initials="4" lastIdx="1" clrIdx="0">
    <p:extLst>
      <p:ext uri="{19B8F6BF-5375-455C-9EA6-DF929625EA0E}">
        <p15:presenceInfo xmlns:p15="http://schemas.microsoft.com/office/powerpoint/2012/main" userId="47267" providerId="None"/>
      </p:ext>
    </p:extLst>
  </p:cmAuthor>
  <p:cmAuthor id="2" name="권 성환" initials="권성" lastIdx="2" clrIdx="1">
    <p:extLst>
      <p:ext uri="{19B8F6BF-5375-455C-9EA6-DF929625EA0E}">
        <p15:presenceInfo xmlns:p15="http://schemas.microsoft.com/office/powerpoint/2012/main" userId="50aac8693889a572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D1C"/>
    <a:srgbClr val="ED3B3B"/>
    <a:srgbClr val="000D26"/>
    <a:srgbClr val="000000"/>
    <a:srgbClr val="184082"/>
    <a:srgbClr val="02F0A6"/>
    <a:srgbClr val="EC90C5"/>
    <a:srgbClr val="DF499F"/>
    <a:srgbClr val="07F38E"/>
    <a:srgbClr val="31FF7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45" autoAdjust="0"/>
    <p:restoredTop sz="94660"/>
  </p:normalViewPr>
  <p:slideViewPr>
    <p:cSldViewPr snapToGrid="0" showGuides="1">
      <p:cViewPr varScale="1">
        <p:scale>
          <a:sx n="90" d="100"/>
          <a:sy n="90" d="100"/>
        </p:scale>
        <p:origin x="398" y="67"/>
      </p:cViewPr>
      <p:guideLst>
        <p:guide orient="horz" pos="2183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92940-5CFF-495F-BA4F-76D07C94F803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E58ED9-7B90-4A38-9A7D-06A12090B2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47863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E58ED9-7B90-4A38-9A7D-06A12090B2C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7719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03FD10F-2A4C-4002-9158-52711C92FB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31B98E7E-58BA-4727-9E7F-D8115C7332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4ABEA81-81B7-4EBD-B448-9A631BC06F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9B095AA9-54B2-4713-BDDF-93103C9C07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A5B71FE9-3096-44C5-9284-A7A520A544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958429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BB7FA9B-7FB6-4C13-B416-63CF6BC15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BE83D83C-0AE8-42B7-97BF-E2357BC572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F2E2DD89-785F-4158-B1BB-29588E1CBC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47D7AFB-D72E-4A11-A0FC-E95AB8566F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CA94A774-6E9C-4349-9268-C5EE0F9E0D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299939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E3C45556-DABE-45B8-A0C7-FED0DB86B7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04E120B2-599D-472F-AA08-E85D07D0E8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03DBDB5-CCBC-4FA5-88CB-3D237A504B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18A7A0F-E3DB-45D9-B2D8-1339EAEE6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51681868-19D7-48E5-8C3B-8DCC2155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89745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8172C72-A48A-4983-B4C6-8D244F303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C5B8AEE0-4DAB-4206-9739-0B99FE09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5DA136-90C4-484A-B17E-8917B9A18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A5E0571-1906-485B-B778-F7D8905B9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A94D0C7-3C59-4714-9AB5-E9D874582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17385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85B5920-EF2A-4633-9945-EAC4C846CA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DD0CBBE0-760A-4CBD-9A15-E98E020202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EFB90AC4-C545-426A-A911-A6D0A51D6F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5CA2B296-7F49-4BB2-9238-2A4DF7911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9F84AFF-80AF-442F-8473-1CF421A96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562315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217EA672-3E3E-4AA9-AFD6-9EB08F0260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E0F728BD-29C5-4D6A-8947-1E5A1F8836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605DDA4D-3DF1-4856-91AF-375D02896D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FFA87B6E-96F3-4F91-A074-7D646B5A2F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4EA64708-93F4-430C-A6C3-840998BE8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63E4ABFF-BB66-41B8-9799-53A1DF336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6692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0B5E6C54-5502-4A40-92D3-59CF7E83B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F495B0BB-DBDA-4BF8-A115-16B8FFB0CB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1BE841AC-6797-440F-9DE7-B83CBBA1BD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3E593040-912A-44D3-AF43-43EEDC0F5C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5088FE32-0FEE-434F-9123-E46F9D911B3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7340AE0E-EF3D-4538-9F41-F8E79C13EA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45D59ECB-F2AB-484A-8BEA-51A31E934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9BB917AD-A08D-4728-ACA7-2AB5319684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4487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6C922E7-AB85-4896-B381-A47555D5D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xmlns="" id="{6C0ED47E-9064-4B06-8ADA-5D03CD2786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xmlns="" id="{7ECD9D43-2590-4DCC-B2C9-EDA7A075F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xmlns="" id="{D5364A31-6E47-473F-86F8-E9B6E453A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54EBFDE5-368B-4558-9690-C133D50B4A56}"/>
              </a:ext>
            </a:extLst>
          </p:cNvPr>
          <p:cNvSpPr txBox="1"/>
          <p:nvPr userDrawn="1"/>
        </p:nvSpPr>
        <p:spPr>
          <a:xfrm>
            <a:off x="9565839" y="6614007"/>
            <a:ext cx="26356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8129163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xmlns="" id="{6F716479-436C-421F-AA67-52427DC41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xmlns="" id="{93EE5740-5C03-4DB6-B255-1048CD7D0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xmlns="" id="{88B01D98-C9D1-4141-B46A-54707E4444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B4BE1209-24D0-4037-B352-F9C6FEBB9AF3}"/>
              </a:ext>
            </a:extLst>
          </p:cNvPr>
          <p:cNvSpPr txBox="1"/>
          <p:nvPr userDrawn="1"/>
        </p:nvSpPr>
        <p:spPr>
          <a:xfrm>
            <a:off x="9565839" y="6614007"/>
            <a:ext cx="2635658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ⓒSaebyeol Yu.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0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Saebyeol’s</a:t>
            </a:r>
            <a:r>
              <a:rPr lang="ko-KR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000" dirty="0">
                <a:solidFill>
                  <a:schemeClr val="tx1">
                    <a:lumMod val="85000"/>
                    <a:lumOff val="15000"/>
                  </a:schemeClr>
                </a:solidFill>
                <a:latin typeface="푸른전남" panose="020B0503000000000000" pitchFamily="50" charset="-127"/>
              </a:rPr>
              <a:t>PowerPoint</a:t>
            </a:r>
            <a:endParaRPr lang="ko-KR" altLang="en-US" sz="1000" dirty="0">
              <a:solidFill>
                <a:schemeClr val="tx1">
                  <a:lumMod val="85000"/>
                  <a:lumOff val="15000"/>
                </a:schemeClr>
              </a:solidFill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97096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CEB0F14F-D4B6-4E4F-8B5C-B951219351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8AB4F79-0DC6-4564-AF6C-5A58ECE0F4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FD5322C0-7FD9-463E-9EBF-C3759E8080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DE7F1228-5656-4BC8-B676-F2BEDE628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53F020D3-55D1-48E1-8DB6-80E9A4454F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8373A73E-96B3-4EDF-9840-9F5A942113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431878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D8F9F27B-E7F0-4B21-97E1-A0302EC2B1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7027FA55-3255-477E-B7EA-97CCE33E99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E7C5B26B-EA2E-45D9-8ECD-DE9BF45560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AE7F9AD3-F476-475B-96D5-74EFE73AEF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017379-99E2-459B-BEC8-667C53922510}" type="datetimeFigureOut">
              <a:rPr lang="ko-KR" altLang="en-US" smtClean="0"/>
              <a:t>2021-03-30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179FAFD9-0300-4573-9C8D-AED2817F8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DC28F3D-E0F9-4171-BE23-AE541229E2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B60E8B-B572-4852-9DB9-E073FD7EB4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84758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4BF46DE4-43D7-4D2D-9138-D34731F01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4607EE8-F499-421E-886A-7E2AF4FA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AED6CBFC-448A-4D7B-91BC-05DE9DCF45D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푸른전남" panose="020B0503000000000000" pitchFamily="50" charset="-127"/>
              </a:defRPr>
            </a:lvl1pPr>
          </a:lstStyle>
          <a:p>
            <a:fld id="{19017379-99E2-459B-BEC8-667C53922510}" type="datetimeFigureOut">
              <a:rPr lang="ko-KR" altLang="en-US" smtClean="0"/>
              <a:pPr/>
              <a:t>2021-03-30</a:t>
            </a:fld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CF70ECD2-104C-4EDE-B7FD-01A7A3A87F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푸른전남" panose="020B0503000000000000" pitchFamily="50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75193CDE-2B5B-42C3-A9BF-4D0464E3FC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푸른전남" panose="020B0503000000000000" pitchFamily="50" charset="-127"/>
              </a:defRPr>
            </a:lvl1pPr>
          </a:lstStyle>
          <a:p>
            <a:fld id="{38B60E8B-B572-4852-9DB9-E073FD7EB4FA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42735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푸른전남" panose="020B0503000000000000" pitchFamily="50" charset="-127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푸른전남" panose="020B0503000000000000" pitchFamily="50" charset="-127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18" Type="http://schemas.openxmlformats.org/officeDocument/2006/relationships/image" Target="../media/image3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17" Type="http://schemas.openxmlformats.org/officeDocument/2006/relationships/image" Target="../media/image33.png"/><Relationship Id="rId2" Type="http://schemas.openxmlformats.org/officeDocument/2006/relationships/image" Target="../media/image18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file:///C:\Users\user\Desktop\&#52572;&#51333;&#54532;&#47196;&#51229;&#53944;\sql\odga_table.xlsx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13" Type="http://schemas.openxmlformats.org/officeDocument/2006/relationships/image" Target="../media/image66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Relationship Id="rId1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www.youtube.com/watch?v=_y4fp-pBvOs" TargetMode="Externa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D37662AA-A5E7-438A-A51D-57CB70F101F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" y="-2"/>
            <a:ext cx="12192001" cy="6858002"/>
          </a:xfrm>
          <a:prstGeom prst="rect">
            <a:avLst/>
          </a:prstGeom>
        </p:spPr>
      </p:pic>
      <p:sp>
        <p:nvSpPr>
          <p:cNvPr id="7" name="직각 삼각형 6">
            <a:extLst>
              <a:ext uri="{FF2B5EF4-FFF2-40B4-BE49-F238E27FC236}">
                <a16:creationId xmlns:a16="http://schemas.microsoft.com/office/drawing/2014/main" xmlns="" id="{879D9887-9CE7-4A54-A867-99F739BD8EC6}"/>
              </a:ext>
            </a:extLst>
          </p:cNvPr>
          <p:cNvSpPr/>
          <p:nvPr/>
        </p:nvSpPr>
        <p:spPr>
          <a:xfrm>
            <a:off x="0" y="0"/>
            <a:ext cx="4780547" cy="6858000"/>
          </a:xfrm>
          <a:prstGeom prst="rtTriangle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49914211-4CCE-4A84-A6E8-7807C5E7F5A9}"/>
              </a:ext>
            </a:extLst>
          </p:cNvPr>
          <p:cNvSpPr/>
          <p:nvPr/>
        </p:nvSpPr>
        <p:spPr>
          <a:xfrm rot="5400000">
            <a:off x="-1038727" y="1000164"/>
            <a:ext cx="6858000" cy="4780547"/>
          </a:xfrm>
          <a:prstGeom prst="rect">
            <a:avLst/>
          </a:prstGeom>
          <a:solidFill>
            <a:srgbClr val="000D26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000D26"/>
              </a:solidFill>
              <a:latin typeface="푸른전남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7D7B9639-C18E-452D-9CD9-83A2C84EFD57}"/>
              </a:ext>
            </a:extLst>
          </p:cNvPr>
          <p:cNvSpPr txBox="1"/>
          <p:nvPr/>
        </p:nvSpPr>
        <p:spPr>
          <a:xfrm>
            <a:off x="573279" y="2819861"/>
            <a:ext cx="3732467" cy="1031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spc="-30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Odga.com</a:t>
            </a:r>
            <a:endParaRPr lang="en-US" altLang="ko-KR" sz="500" spc="-300" dirty="0">
              <a:solidFill>
                <a:schemeClr val="bg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endParaRPr lang="en-US" altLang="ko-KR" sz="500" spc="-300" dirty="0">
              <a:solidFill>
                <a:schemeClr val="bg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r>
              <a:rPr lang="ko-KR" altLang="en-US" sz="1600" spc="-30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국내 관광지 여행  플랜  웹  사이트 개발 프로젝트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xmlns="" id="{1DB4F3C3-C08A-4228-809F-9123D426A041}"/>
              </a:ext>
            </a:extLst>
          </p:cNvPr>
          <p:cNvCxnSpPr/>
          <p:nvPr/>
        </p:nvCxnSpPr>
        <p:spPr>
          <a:xfrm>
            <a:off x="573279" y="2781300"/>
            <a:ext cx="407492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D64B5207-5BAF-4ECC-B9BB-CBB895502DAA}"/>
              </a:ext>
            </a:extLst>
          </p:cNvPr>
          <p:cNvSpPr txBox="1"/>
          <p:nvPr/>
        </p:nvSpPr>
        <p:spPr>
          <a:xfrm>
            <a:off x="482502" y="2434961"/>
            <a:ext cx="26180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bg1"/>
                </a:solidFill>
                <a:latin typeface="푸른전남" panose="020B0503000000000000" pitchFamily="50" charset="-127"/>
              </a:rPr>
              <a:t> </a:t>
            </a:r>
            <a:r>
              <a:rPr lang="en-US" altLang="ko-KR" sz="140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[ 2021.02.01 ~ 2021.03.31 ]</a:t>
            </a:r>
            <a:endParaRPr lang="ko-KR" altLang="en-US" sz="1400" dirty="0">
              <a:solidFill>
                <a:schemeClr val="bg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30155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개발 환경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xmlns="" id="{9E91C161-BB35-4A29-8330-F5FF0C7EC449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2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7DB10109-2BEA-4588-B225-3C99E9EE187B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884611" y="2190972"/>
            <a:ext cx="2358427" cy="4020234"/>
            <a:chOff x="884611" y="2190972"/>
            <a:chExt cx="2358427" cy="402023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grpSp>
          <p:nvGrpSpPr>
            <p:cNvPr id="18" name="그룹 17"/>
            <p:cNvGrpSpPr/>
            <p:nvPr/>
          </p:nvGrpSpPr>
          <p:grpSpPr>
            <a:xfrm>
              <a:off x="904240" y="2190972"/>
              <a:ext cx="2338798" cy="3803428"/>
              <a:chOff x="904240" y="2190972"/>
              <a:chExt cx="2338798" cy="3803428"/>
            </a:xfrm>
          </p:grpSpPr>
          <p:grpSp>
            <p:nvGrpSpPr>
              <p:cNvPr id="8" name="그룹 7"/>
              <p:cNvGrpSpPr/>
              <p:nvPr/>
            </p:nvGrpSpPr>
            <p:grpSpPr>
              <a:xfrm>
                <a:off x="904240" y="2190972"/>
                <a:ext cx="2338798" cy="3803428"/>
                <a:chOff x="904240" y="2190972"/>
                <a:chExt cx="2041451" cy="3508788"/>
              </a:xfrm>
            </p:grpSpPr>
            <p:sp>
              <p:nvSpPr>
                <p:cNvPr id="2" name="직사각형 1">
                  <a:extLst>
                    <a:ext uri="{FF2B5EF4-FFF2-40B4-BE49-F238E27FC236}">
                      <a16:creationId xmlns:a16="http://schemas.microsoft.com/office/drawing/2014/main" xmlns="" id="{8E345997-82C1-4C6C-8B5A-0DEB42E83C71}"/>
                    </a:ext>
                  </a:extLst>
                </p:cNvPr>
                <p:cNvSpPr/>
                <p:nvPr/>
              </p:nvSpPr>
              <p:spPr>
                <a:xfrm>
                  <a:off x="904240" y="2190974"/>
                  <a:ext cx="2041451" cy="35087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sp>
              <p:nvSpPr>
                <p:cNvPr id="3" name="직사각형 2">
                  <a:extLst>
                    <a:ext uri="{FF2B5EF4-FFF2-40B4-BE49-F238E27FC236}">
                      <a16:creationId xmlns:a16="http://schemas.microsoft.com/office/drawing/2014/main" xmlns="" id="{BCF292F2-F41D-441B-8B4D-0D3D2782C6AA}"/>
                    </a:ext>
                  </a:extLst>
                </p:cNvPr>
                <p:cNvSpPr/>
                <p:nvPr/>
              </p:nvSpPr>
              <p:spPr>
                <a:xfrm>
                  <a:off x="904240" y="2190972"/>
                  <a:ext cx="2041451" cy="604280"/>
                </a:xfrm>
                <a:prstGeom prst="rect">
                  <a:avLst/>
                </a:prstGeom>
                <a:solidFill>
                  <a:srgbClr val="000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</p:grp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xmlns="" id="{DC600EDB-08E8-489F-A865-DD386E8BEFF6}"/>
                  </a:ext>
                </a:extLst>
              </p:cNvPr>
              <p:cNvSpPr txBox="1"/>
              <p:nvPr/>
            </p:nvSpPr>
            <p:spPr>
              <a:xfrm>
                <a:off x="1602195" y="2333817"/>
                <a:ext cx="94288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9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Server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xmlns="" id="{BCF292F2-F41D-441B-8B4D-0D3D2782C6AA}"/>
                </a:ext>
              </a:extLst>
            </p:cNvPr>
            <p:cNvSpPr/>
            <p:nvPr/>
          </p:nvSpPr>
          <p:spPr>
            <a:xfrm>
              <a:off x="884611" y="4160827"/>
              <a:ext cx="2338798" cy="518740"/>
            </a:xfrm>
            <a:prstGeom prst="rect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sp>
          <p:nvSpPr>
            <p:cNvPr id="52" name="TextBox 51">
              <a:extLst>
                <a:ext uri="{FF2B5EF4-FFF2-40B4-BE49-F238E27FC236}">
                  <a16:creationId xmlns:a16="http://schemas.microsoft.com/office/drawing/2014/main" xmlns="" id="{DC600EDB-08E8-489F-A865-DD386E8BEFF6}"/>
                </a:ext>
              </a:extLst>
            </p:cNvPr>
            <p:cNvSpPr txBox="1"/>
            <p:nvPr/>
          </p:nvSpPr>
          <p:spPr>
            <a:xfrm>
              <a:off x="1441895" y="4235531"/>
              <a:ext cx="1263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Database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pic>
          <p:nvPicPr>
            <p:cNvPr id="26" name="그림 2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17067" y="3025685"/>
              <a:ext cx="1273885" cy="935086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57" name="그림 56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30685" y="4559024"/>
              <a:ext cx="1652182" cy="1652182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</p:grpSp>
      <p:grpSp>
        <p:nvGrpSpPr>
          <p:cNvPr id="7" name="그룹 6"/>
          <p:cNvGrpSpPr/>
          <p:nvPr/>
        </p:nvGrpSpPr>
        <p:grpSpPr>
          <a:xfrm>
            <a:off x="6051364" y="2190972"/>
            <a:ext cx="2348613" cy="3803428"/>
            <a:chOff x="6051364" y="2190972"/>
            <a:chExt cx="2348613" cy="380342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41" name="그룹 40"/>
            <p:cNvGrpSpPr/>
            <p:nvPr/>
          </p:nvGrpSpPr>
          <p:grpSpPr>
            <a:xfrm>
              <a:off x="6051364" y="2190972"/>
              <a:ext cx="2338798" cy="3803428"/>
              <a:chOff x="904240" y="2190972"/>
              <a:chExt cx="2338798" cy="3803428"/>
            </a:xfrm>
          </p:grpSpPr>
          <p:grpSp>
            <p:nvGrpSpPr>
              <p:cNvPr id="42" name="그룹 41"/>
              <p:cNvGrpSpPr/>
              <p:nvPr/>
            </p:nvGrpSpPr>
            <p:grpSpPr>
              <a:xfrm>
                <a:off x="904240" y="2190972"/>
                <a:ext cx="2338798" cy="3803428"/>
                <a:chOff x="904240" y="2190972"/>
                <a:chExt cx="2041451" cy="3508788"/>
              </a:xfrm>
            </p:grpSpPr>
            <p:sp>
              <p:nvSpPr>
                <p:cNvPr id="44" name="직사각형 43">
                  <a:extLst>
                    <a:ext uri="{FF2B5EF4-FFF2-40B4-BE49-F238E27FC236}">
                      <a16:creationId xmlns:a16="http://schemas.microsoft.com/office/drawing/2014/main" xmlns="" id="{8E345997-82C1-4C6C-8B5A-0DEB42E83C71}"/>
                    </a:ext>
                  </a:extLst>
                </p:cNvPr>
                <p:cNvSpPr/>
                <p:nvPr/>
              </p:nvSpPr>
              <p:spPr>
                <a:xfrm>
                  <a:off x="904240" y="2190974"/>
                  <a:ext cx="2041451" cy="3508786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sp>
              <p:nvSpPr>
                <p:cNvPr id="45" name="직사각형 44">
                  <a:extLst>
                    <a:ext uri="{FF2B5EF4-FFF2-40B4-BE49-F238E27FC236}">
                      <a16:creationId xmlns:a16="http://schemas.microsoft.com/office/drawing/2014/main" xmlns="" id="{BCF292F2-F41D-441B-8B4D-0D3D2782C6AA}"/>
                    </a:ext>
                  </a:extLst>
                </p:cNvPr>
                <p:cNvSpPr/>
                <p:nvPr/>
              </p:nvSpPr>
              <p:spPr>
                <a:xfrm>
                  <a:off x="904240" y="2190972"/>
                  <a:ext cx="2041451" cy="604280"/>
                </a:xfrm>
                <a:prstGeom prst="rect">
                  <a:avLst/>
                </a:prstGeom>
                <a:solidFill>
                  <a:srgbClr val="000D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</p:grp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xmlns="" id="{DC600EDB-08E8-489F-A865-DD386E8BEFF6}"/>
                  </a:ext>
                </a:extLst>
              </p:cNvPr>
              <p:cNvSpPr txBox="1"/>
              <p:nvPr/>
            </p:nvSpPr>
            <p:spPr>
              <a:xfrm>
                <a:off x="1419455" y="2333817"/>
                <a:ext cx="130837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ko-KR" b="1" dirty="0">
                    <a:solidFill>
                      <a:schemeClr val="bg1">
                        <a:lumMod val="9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Back-End</a:t>
                </a:r>
                <a:endParaRPr lang="ko-KR" altLang="en-US" b="1" dirty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xmlns="" id="{BCF292F2-F41D-441B-8B4D-0D3D2782C6AA}"/>
                </a:ext>
              </a:extLst>
            </p:cNvPr>
            <p:cNvSpPr/>
            <p:nvPr/>
          </p:nvSpPr>
          <p:spPr>
            <a:xfrm>
              <a:off x="6061179" y="4164260"/>
              <a:ext cx="2338798" cy="512177"/>
            </a:xfrm>
            <a:prstGeom prst="rect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63" name="그림 6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24221" y="2983889"/>
              <a:ext cx="523179" cy="523179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4" name="그림 6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7394" y="2988838"/>
              <a:ext cx="569088" cy="961001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5" name="그림 64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384" y="3267640"/>
              <a:ext cx="862773" cy="862773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66" name="그림 6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13932" y="4877812"/>
              <a:ext cx="806447" cy="911634"/>
            </a:xfrm>
            <a:prstGeom prst="rect">
              <a:avLst/>
            </a:prstGeo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xmlns="" id="{DC600EDB-08E8-489F-A865-DD386E8BEFF6}"/>
                </a:ext>
              </a:extLst>
            </p:cNvPr>
            <p:cNvSpPr txBox="1"/>
            <p:nvPr/>
          </p:nvSpPr>
          <p:spPr>
            <a:xfrm>
              <a:off x="6931680" y="4242094"/>
              <a:ext cx="56938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chemeClr val="bg1">
                      <a:lumMod val="9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IDE</a:t>
              </a:r>
              <a:endParaRPr lang="ko-KR" altLang="en-US" b="1" dirty="0">
                <a:solidFill>
                  <a:schemeClr val="bg1">
                    <a:lumMod val="9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53" name="TextBox 52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xmlns="" id="{8C5BAA4C-3499-410E-AC3D-37C77349222D}"/>
              </a:ext>
            </a:extLst>
          </p:cNvPr>
          <p:cNvGrpSpPr/>
          <p:nvPr/>
        </p:nvGrpSpPr>
        <p:grpSpPr>
          <a:xfrm>
            <a:off x="8520257" y="2190972"/>
            <a:ext cx="2443467" cy="3803428"/>
            <a:chOff x="8520257" y="2190972"/>
            <a:chExt cx="2443467" cy="3803428"/>
          </a:xfrm>
        </p:grpSpPr>
        <p:grpSp>
          <p:nvGrpSpPr>
            <p:cNvPr id="4" name="그룹 3">
              <a:extLst>
                <a:ext uri="{FF2B5EF4-FFF2-40B4-BE49-F238E27FC236}">
                  <a16:creationId xmlns:a16="http://schemas.microsoft.com/office/drawing/2014/main" xmlns="" id="{0285E0E1-5560-4A42-A1BA-955CA064D3E7}"/>
                </a:ext>
              </a:extLst>
            </p:cNvPr>
            <p:cNvGrpSpPr/>
            <p:nvPr/>
          </p:nvGrpSpPr>
          <p:grpSpPr>
            <a:xfrm>
              <a:off x="8624926" y="2190972"/>
              <a:ext cx="2338798" cy="3803428"/>
              <a:chOff x="8624926" y="2190972"/>
              <a:chExt cx="2338798" cy="3803428"/>
            </a:xfrm>
          </p:grpSpPr>
          <p:grpSp>
            <p:nvGrpSpPr>
              <p:cNvPr id="9" name="그룹 8"/>
              <p:cNvGrpSpPr/>
              <p:nvPr/>
            </p:nvGrpSpPr>
            <p:grpSpPr>
              <a:xfrm>
                <a:off x="8624926" y="2190972"/>
                <a:ext cx="2338798" cy="3803428"/>
                <a:chOff x="8624926" y="2190972"/>
                <a:chExt cx="2338798" cy="3803428"/>
              </a:xfrm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grpSpPr>
            <p:grpSp>
              <p:nvGrpSpPr>
                <p:cNvPr id="46" name="그룹 45"/>
                <p:cNvGrpSpPr/>
                <p:nvPr/>
              </p:nvGrpSpPr>
              <p:grpSpPr>
                <a:xfrm>
                  <a:off x="8624926" y="2190972"/>
                  <a:ext cx="2338798" cy="3803428"/>
                  <a:chOff x="904240" y="2190972"/>
                  <a:chExt cx="2338798" cy="3803428"/>
                </a:xfrm>
              </p:grpSpPr>
              <p:grpSp>
                <p:nvGrpSpPr>
                  <p:cNvPr id="47" name="그룹 46"/>
                  <p:cNvGrpSpPr/>
                  <p:nvPr/>
                </p:nvGrpSpPr>
                <p:grpSpPr>
                  <a:xfrm>
                    <a:off x="904240" y="2190972"/>
                    <a:ext cx="2338798" cy="3803428"/>
                    <a:chOff x="904240" y="2190972"/>
                    <a:chExt cx="2041451" cy="3508788"/>
                  </a:xfrm>
                </p:grpSpPr>
                <p:sp>
                  <p:nvSpPr>
                    <p:cNvPr id="49" name="직사각형 48">
                      <a:extLst>
                        <a:ext uri="{FF2B5EF4-FFF2-40B4-BE49-F238E27FC236}">
                          <a16:creationId xmlns:a16="http://schemas.microsoft.com/office/drawing/2014/main" xmlns="" id="{8E345997-82C1-4C6C-8B5A-0DEB42E83C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4240" y="2190974"/>
                      <a:ext cx="2041451" cy="3508786"/>
                    </a:xfrm>
                    <a:prstGeom prst="rect">
                      <a:avLst/>
                    </a:prstGeom>
                    <a:solidFill>
                      <a:schemeClr val="bg1">
                        <a:lumMod val="95000"/>
                      </a:schemeClr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푸른전남" panose="020B0503000000000000" pitchFamily="50" charset="-127"/>
                        <a:ea typeface="푸른전남" panose="020B0503000000000000" pitchFamily="50" charset="-127"/>
                      </a:endParaRPr>
                    </a:p>
                  </p:txBody>
                </p:sp>
                <p:sp>
                  <p:nvSpPr>
                    <p:cNvPr id="50" name="직사각형 49">
                      <a:extLst>
                        <a:ext uri="{FF2B5EF4-FFF2-40B4-BE49-F238E27FC236}">
                          <a16:creationId xmlns:a16="http://schemas.microsoft.com/office/drawing/2014/main" xmlns="" id="{BCF292F2-F41D-441B-8B4D-0D3D2782C6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4240" y="2190972"/>
                      <a:ext cx="2041451" cy="604280"/>
                    </a:xfrm>
                    <a:prstGeom prst="rect">
                      <a:avLst/>
                    </a:prstGeom>
                    <a:solidFill>
                      <a:srgbClr val="000D26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latin typeface="푸른전남" panose="020B0503000000000000" pitchFamily="50" charset="-127"/>
                        <a:ea typeface="푸른전남" panose="020B0503000000000000" pitchFamily="50" charset="-127"/>
                      </a:endParaRPr>
                    </a:p>
                  </p:txBody>
                </p:sp>
              </p:grpSp>
              <p:sp>
                <p:nvSpPr>
                  <p:cNvPr id="48" name="TextBox 47">
                    <a:extLst>
                      <a:ext uri="{FF2B5EF4-FFF2-40B4-BE49-F238E27FC236}">
                        <a16:creationId xmlns:a16="http://schemas.microsoft.com/office/drawing/2014/main" xmlns="" id="{DC600EDB-08E8-489F-A865-DD386E8BEFF6}"/>
                      </a:ext>
                    </a:extLst>
                  </p:cNvPr>
                  <p:cNvSpPr txBox="1"/>
                  <p:nvPr/>
                </p:nvSpPr>
                <p:spPr>
                  <a:xfrm>
                    <a:off x="1784136" y="2375511"/>
                    <a:ext cx="566182" cy="36933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bg1">
                            <a:lumMod val="95000"/>
                          </a:schemeClr>
                        </a:solidFill>
                        <a:latin typeface="푸른전남" panose="020B0503000000000000" pitchFamily="50" charset="-127"/>
                        <a:ea typeface="푸른전남" panose="020B0503000000000000" pitchFamily="50" charset="-127"/>
                      </a:rPr>
                      <a:t>API</a:t>
                    </a:r>
                    <a:endParaRPr lang="ko-KR" altLang="en-US" b="1" dirty="0">
                      <a:solidFill>
                        <a:schemeClr val="bg1">
                          <a:lumMod val="95000"/>
                        </a:schemeClr>
                      </a:solidFill>
                      <a:latin typeface="푸른전남" panose="020B0503000000000000" pitchFamily="50" charset="-127"/>
                      <a:ea typeface="푸른전남" panose="020B0503000000000000" pitchFamily="50" charset="-127"/>
                    </a:endParaRPr>
                  </a:p>
                </p:txBody>
              </p:sp>
            </p:grpSp>
            <p:pic>
              <p:nvPicPr>
                <p:cNvPr id="71" name="그림 70"/>
                <p:cNvPicPr>
                  <a:picLocks noChangeAspect="1"/>
                </p:cNvPicPr>
                <p:nvPr/>
              </p:nvPicPr>
              <p:blipFill>
                <a:blip r:embed="rId8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829249" y="4302434"/>
                  <a:ext cx="1539540" cy="513180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  <p:pic>
              <p:nvPicPr>
                <p:cNvPr id="76" name="그림 75"/>
                <p:cNvPicPr>
                  <a:picLocks noChangeAspect="1"/>
                </p:cNvPicPr>
                <p:nvPr/>
              </p:nvPicPr>
              <p:blipFill>
                <a:blip r:embed="rId9" cstate="screen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927890" y="5072205"/>
                  <a:ext cx="685176" cy="697739"/>
                </a:xfrm>
                <a:prstGeom prst="rect">
                  <a:avLst/>
                </a:prstGeom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p:spPr>
            </p:pic>
          </p:grpSp>
          <p:pic>
            <p:nvPicPr>
              <p:cNvPr id="56" name="그림 55">
                <a:extLst>
                  <a:ext uri="{FF2B5EF4-FFF2-40B4-BE49-F238E27FC236}">
                    <a16:creationId xmlns:a16="http://schemas.microsoft.com/office/drawing/2014/main" xmlns="" id="{05399D9B-5A64-4603-BCD5-CDDB3B2D3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218811" y="3611392"/>
                <a:ext cx="1642874" cy="552114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2050" name="Picture 2" descr="PPT소스 SNS 아이콘 모음(무료 클립아트 다운) : 네이버 블로그">
                <a:extLst>
                  <a:ext uri="{FF2B5EF4-FFF2-40B4-BE49-F238E27FC236}">
                    <a16:creationId xmlns:a16="http://schemas.microsoft.com/office/drawing/2014/main" xmlns="" id="{AC574F53-F715-418F-9DE6-16D20F2D668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9970580" y="5072206"/>
                <a:ext cx="697739" cy="69773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052" name="Picture 4" descr="OpenWeatherMap - Wikidata">
              <a:extLst>
                <a:ext uri="{FF2B5EF4-FFF2-40B4-BE49-F238E27FC236}">
                  <a16:creationId xmlns:a16="http://schemas.microsoft.com/office/drawing/2014/main" xmlns="" id="{45E2DE58-069A-43AA-B9D8-18BE353728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20257" y="2674613"/>
              <a:ext cx="2014816" cy="11417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xmlns="" id="{5CEA0F57-C6B0-46AA-9E95-6DF38E77FB77}"/>
              </a:ext>
            </a:extLst>
          </p:cNvPr>
          <p:cNvGrpSpPr/>
          <p:nvPr/>
        </p:nvGrpSpPr>
        <p:grpSpPr>
          <a:xfrm>
            <a:off x="3477802" y="2190972"/>
            <a:ext cx="2338798" cy="3834683"/>
            <a:chOff x="3477802" y="2190972"/>
            <a:chExt cx="2338798" cy="3834683"/>
          </a:xfrm>
        </p:grpSpPr>
        <p:grpSp>
          <p:nvGrpSpPr>
            <p:cNvPr id="6" name="그룹 5"/>
            <p:cNvGrpSpPr/>
            <p:nvPr/>
          </p:nvGrpSpPr>
          <p:grpSpPr>
            <a:xfrm>
              <a:off x="3477802" y="2190972"/>
              <a:ext cx="2338798" cy="3803428"/>
              <a:chOff x="3477802" y="2190972"/>
              <a:chExt cx="2338798" cy="3803428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36" name="그룹 35"/>
              <p:cNvGrpSpPr/>
              <p:nvPr/>
            </p:nvGrpSpPr>
            <p:grpSpPr>
              <a:xfrm>
                <a:off x="3477802" y="2190972"/>
                <a:ext cx="2338798" cy="3803428"/>
                <a:chOff x="904240" y="2190972"/>
                <a:chExt cx="2338798" cy="3803428"/>
              </a:xfrm>
            </p:grpSpPr>
            <p:grpSp>
              <p:nvGrpSpPr>
                <p:cNvPr id="37" name="그룹 36"/>
                <p:cNvGrpSpPr/>
                <p:nvPr/>
              </p:nvGrpSpPr>
              <p:grpSpPr>
                <a:xfrm>
                  <a:off x="904240" y="2190972"/>
                  <a:ext cx="2338798" cy="3803428"/>
                  <a:chOff x="904240" y="2190972"/>
                  <a:chExt cx="2041451" cy="3508788"/>
                </a:xfrm>
              </p:grpSpPr>
              <p:sp>
                <p:nvSpPr>
                  <p:cNvPr id="39" name="직사각형 38">
                    <a:extLst>
                      <a:ext uri="{FF2B5EF4-FFF2-40B4-BE49-F238E27FC236}">
                        <a16:creationId xmlns:a16="http://schemas.microsoft.com/office/drawing/2014/main" xmlns="" id="{8E345997-82C1-4C6C-8B5A-0DEB42E83C71}"/>
                      </a:ext>
                    </a:extLst>
                  </p:cNvPr>
                  <p:cNvSpPr/>
                  <p:nvPr/>
                </p:nvSpPr>
                <p:spPr>
                  <a:xfrm>
                    <a:off x="904240" y="2190974"/>
                    <a:ext cx="2041451" cy="3508786"/>
                  </a:xfrm>
                  <a:prstGeom prst="rect">
                    <a:avLst/>
                  </a:prstGeom>
                  <a:solidFill>
                    <a:schemeClr val="bg1">
                      <a:lumMod val="9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푸른전남" panose="020B0503000000000000" pitchFamily="50" charset="-127"/>
                      <a:ea typeface="푸른전남" panose="020B0503000000000000" pitchFamily="50" charset="-127"/>
                    </a:endParaRPr>
                  </a:p>
                </p:txBody>
              </p:sp>
              <p:sp>
                <p:nvSpPr>
                  <p:cNvPr id="40" name="직사각형 39">
                    <a:extLst>
                      <a:ext uri="{FF2B5EF4-FFF2-40B4-BE49-F238E27FC236}">
                        <a16:creationId xmlns:a16="http://schemas.microsoft.com/office/drawing/2014/main" xmlns="" id="{BCF292F2-F41D-441B-8B4D-0D3D2782C6AA}"/>
                      </a:ext>
                    </a:extLst>
                  </p:cNvPr>
                  <p:cNvSpPr/>
                  <p:nvPr/>
                </p:nvSpPr>
                <p:spPr>
                  <a:xfrm>
                    <a:off x="904240" y="2190972"/>
                    <a:ext cx="2041451" cy="604280"/>
                  </a:xfrm>
                  <a:prstGeom prst="rect">
                    <a:avLst/>
                  </a:prstGeom>
                  <a:solidFill>
                    <a:srgbClr val="000D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latin typeface="푸른전남" panose="020B0503000000000000" pitchFamily="50" charset="-127"/>
                      <a:ea typeface="푸른전남" panose="020B0503000000000000" pitchFamily="50" charset="-127"/>
                    </a:endParaRPr>
                  </a:p>
                </p:txBody>
              </p:sp>
            </p:grpSp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xmlns="" id="{DC600EDB-08E8-489F-A865-DD386E8BEFF6}"/>
                    </a:ext>
                  </a:extLst>
                </p:cNvPr>
                <p:cNvSpPr txBox="1"/>
                <p:nvPr/>
              </p:nvSpPr>
              <p:spPr>
                <a:xfrm>
                  <a:off x="1396338" y="2333817"/>
                  <a:ext cx="1354603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altLang="ko-KR" b="1" dirty="0">
                      <a:solidFill>
                        <a:schemeClr val="bg1">
                          <a:lumMod val="95000"/>
                        </a:schemeClr>
                      </a:solidFill>
                      <a:latin typeface="푸른전남" panose="020B0503000000000000" pitchFamily="50" charset="-127"/>
                      <a:ea typeface="푸른전남" panose="020B0503000000000000" pitchFamily="50" charset="-127"/>
                    </a:rPr>
                    <a:t>Front-End</a:t>
                  </a:r>
                  <a:endParaRPr lang="ko-KR" altLang="en-US" b="1" dirty="0">
                    <a:solidFill>
                      <a:schemeClr val="bg1">
                        <a:lumMod val="9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</p:grpSp>
          <p:pic>
            <p:nvPicPr>
              <p:cNvPr id="58" name="그림 57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318542" y="3140680"/>
                <a:ext cx="657317" cy="657317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59" name="그림 58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09555" y="3140680"/>
                <a:ext cx="510285" cy="657317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0" name="그림 59"/>
              <p:cNvPicPr>
                <a:picLocks noChangeAspect="1"/>
              </p:cNvPicPr>
              <p:nvPr/>
            </p:nvPicPr>
            <p:blipFill>
              <a:blip r:embed="rId15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1571" y="3140680"/>
                <a:ext cx="468953" cy="657317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1" name="그림 60"/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601299" y="4005927"/>
                <a:ext cx="1240656" cy="598936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  <p:pic>
            <p:nvPicPr>
              <p:cNvPr id="62" name="그림 61"/>
              <p:cNvPicPr>
                <a:picLocks noChangeAspect="1"/>
              </p:cNvPicPr>
              <p:nvPr/>
            </p:nvPicPr>
            <p:blipFill>
              <a:blip r:embed="rId17" cstate="screen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43964" y="4420197"/>
                <a:ext cx="911995" cy="765932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</p:pic>
        </p:grp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xmlns="" id="{AE889F35-51E9-4A88-8588-1F55F056DAC2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5883" y="5100775"/>
              <a:ext cx="1849760" cy="92488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104473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1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7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7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382966B6-5AAC-4FF8-91EA-4AA8924E9F2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lum bright="-1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6731000" y="615950"/>
            <a:ext cx="5054600" cy="2359660"/>
            <a:chOff x="6619240" y="2374900"/>
            <a:chExt cx="5054600" cy="235966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0003052-27D4-4C0C-905A-644D4E17C857}"/>
                </a:ext>
              </a:extLst>
            </p:cNvPr>
            <p:cNvSpPr/>
            <p:nvPr/>
          </p:nvSpPr>
          <p:spPr>
            <a:xfrm>
              <a:off x="6619240" y="2374900"/>
              <a:ext cx="5054600" cy="2359660"/>
            </a:xfrm>
            <a:prstGeom prst="rect">
              <a:avLst/>
            </a:prstGeom>
            <a:solidFill>
              <a:srgbClr val="000D2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xmlns="" id="{C4269B7B-3CBC-4683-AB7C-20DD2F61061D}"/>
                </a:ext>
              </a:extLst>
            </p:cNvPr>
            <p:cNvSpPr txBox="1"/>
            <p:nvPr/>
          </p:nvSpPr>
          <p:spPr>
            <a:xfrm>
              <a:off x="7363042" y="3244334"/>
              <a:ext cx="3567003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4400" spc="-15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DB Modeling</a:t>
              </a:r>
              <a:endParaRPr lang="ko-KR" altLang="en-US" sz="4400" spc="-15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598613B8-B780-47E3-8231-A61A581D55BC}"/>
                </a:ext>
              </a:extLst>
            </p:cNvPr>
            <p:cNvSpPr txBox="1"/>
            <p:nvPr/>
          </p:nvSpPr>
          <p:spPr>
            <a:xfrm>
              <a:off x="7018393" y="2844224"/>
              <a:ext cx="10767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Part 3. </a:t>
              </a:r>
              <a:endParaRPr lang="ko-KR" altLang="en-US" sz="2000" b="1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145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논리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/ 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물리 모델링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3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xmlns="" id="{A95F4366-F06E-4CFB-BA0C-59AD79E1E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8" y="1317528"/>
            <a:ext cx="11029244" cy="5540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08277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테이블 명세서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3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그룹 4"/>
          <p:cNvGrpSpPr/>
          <p:nvPr/>
        </p:nvGrpSpPr>
        <p:grpSpPr>
          <a:xfrm>
            <a:off x="5320030" y="2870201"/>
            <a:ext cx="2250440" cy="2802651"/>
            <a:chOff x="5320030" y="2870201"/>
            <a:chExt cx="2250440" cy="2802651"/>
          </a:xfrm>
        </p:grpSpPr>
        <p:pic>
          <p:nvPicPr>
            <p:cNvPr id="4" name="그림 3">
              <a:hlinkClick r:id="rId2" action="ppaction://hlinkfile" highlightClick="1"/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20030" y="2870201"/>
              <a:ext cx="2250440" cy="2250440"/>
            </a:xfrm>
            <a:prstGeom prst="rect">
              <a:avLst/>
            </a:prstGeom>
          </p:spPr>
        </p:pic>
        <p:sp>
          <p:nvSpPr>
            <p:cNvPr id="3" name="TextBox 2"/>
            <p:cNvSpPr txBox="1"/>
            <p:nvPr/>
          </p:nvSpPr>
          <p:spPr>
            <a:xfrm>
              <a:off x="5516880" y="5303520"/>
              <a:ext cx="184912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클릭 </a:t>
              </a:r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!</a:t>
              </a:r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494065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30A01065-5439-4569-A6F5-5608D457811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88" y="63500"/>
            <a:ext cx="12188512" cy="6794500"/>
          </a:xfrm>
          <a:prstGeom prst="rect">
            <a:avLst/>
          </a:prstGeom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xmlns="" id="{ECADEE63-F4CF-4F3D-8ED1-784ABC28CAAD}"/>
              </a:ext>
            </a:extLst>
          </p:cNvPr>
          <p:cNvGrpSpPr/>
          <p:nvPr/>
        </p:nvGrpSpPr>
        <p:grpSpPr>
          <a:xfrm>
            <a:off x="6695439" y="579120"/>
            <a:ext cx="5130801" cy="2354580"/>
            <a:chOff x="482600" y="2374900"/>
            <a:chExt cx="5054600" cy="2108200"/>
          </a:xfrm>
          <a:solidFill>
            <a:srgbClr val="000D26">
              <a:alpha val="69000"/>
            </a:srgbClr>
          </a:solidFill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xmlns="" id="{A1FC73F6-A349-4BA5-AEDB-DC48212C127B}"/>
                </a:ext>
              </a:extLst>
            </p:cNvPr>
            <p:cNvSpPr/>
            <p:nvPr/>
          </p:nvSpPr>
          <p:spPr>
            <a:xfrm>
              <a:off x="482600" y="2374900"/>
              <a:ext cx="5054600" cy="21082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xmlns="" id="{B6DA1627-A607-461D-A307-0D480E9C069B}"/>
                </a:ext>
              </a:extLst>
            </p:cNvPr>
            <p:cNvSpPr txBox="1"/>
            <p:nvPr/>
          </p:nvSpPr>
          <p:spPr>
            <a:xfrm>
              <a:off x="1457707" y="3244334"/>
              <a:ext cx="3043426" cy="6889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15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사이트 구성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xmlns="" id="{6BCC2154-B725-4E35-9E28-DCF76F3D6565}"/>
                </a:ext>
              </a:extLst>
            </p:cNvPr>
            <p:cNvSpPr txBox="1"/>
            <p:nvPr/>
          </p:nvSpPr>
          <p:spPr>
            <a:xfrm>
              <a:off x="851273" y="2844224"/>
              <a:ext cx="1060714" cy="35824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Part 4. </a:t>
              </a:r>
              <a:endParaRPr lang="ko-KR" altLang="en-US" sz="2000" b="1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</p:grp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8FF12ECF-E6A4-4DF5-BB54-C84E693D73ED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5443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그림 7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22450" y="3063610"/>
            <a:ext cx="3270250" cy="16168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360" y="2601115"/>
            <a:ext cx="4438240" cy="2276933"/>
          </a:xfrm>
          <a:prstGeom prst="rect">
            <a:avLst/>
          </a:prstGeom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사이트 로고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(Logo)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4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grpSp>
        <p:nvGrpSpPr>
          <p:cNvPr id="25" name="그룹 24"/>
          <p:cNvGrpSpPr/>
          <p:nvPr/>
        </p:nvGrpSpPr>
        <p:grpSpPr>
          <a:xfrm>
            <a:off x="951341" y="2222962"/>
            <a:ext cx="427019" cy="384496"/>
            <a:chOff x="578821" y="2140265"/>
            <a:chExt cx="427019" cy="384496"/>
          </a:xfrm>
        </p:grpSpPr>
        <p:cxnSp>
          <p:nvCxnSpPr>
            <p:cNvPr id="85" name="직선 연결선 84"/>
            <p:cNvCxnSpPr/>
            <p:nvPr/>
          </p:nvCxnSpPr>
          <p:spPr>
            <a:xfrm>
              <a:off x="578821" y="2140265"/>
              <a:ext cx="427019" cy="0"/>
            </a:xfrm>
            <a:prstGeom prst="line">
              <a:avLst/>
            </a:prstGeom>
            <a:ln w="38100">
              <a:solidFill>
                <a:srgbClr val="ED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직선 연결선 105"/>
            <p:cNvCxnSpPr/>
            <p:nvPr/>
          </p:nvCxnSpPr>
          <p:spPr>
            <a:xfrm>
              <a:off x="596601" y="2140265"/>
              <a:ext cx="0" cy="384496"/>
            </a:xfrm>
            <a:prstGeom prst="line">
              <a:avLst/>
            </a:prstGeom>
            <a:ln w="38100">
              <a:solidFill>
                <a:srgbClr val="ED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7" name="그룹 106"/>
          <p:cNvGrpSpPr/>
          <p:nvPr/>
        </p:nvGrpSpPr>
        <p:grpSpPr>
          <a:xfrm rot="10800000">
            <a:off x="5816600" y="4878048"/>
            <a:ext cx="427019" cy="384496"/>
            <a:chOff x="578821" y="2140265"/>
            <a:chExt cx="427019" cy="384496"/>
          </a:xfrm>
        </p:grpSpPr>
        <p:cxnSp>
          <p:nvCxnSpPr>
            <p:cNvPr id="108" name="직선 연결선 107"/>
            <p:cNvCxnSpPr/>
            <p:nvPr/>
          </p:nvCxnSpPr>
          <p:spPr>
            <a:xfrm>
              <a:off x="578821" y="2140265"/>
              <a:ext cx="427019" cy="0"/>
            </a:xfrm>
            <a:prstGeom prst="line">
              <a:avLst/>
            </a:prstGeom>
            <a:ln w="38100">
              <a:solidFill>
                <a:srgbClr val="ED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/>
            <p:cNvCxnSpPr/>
            <p:nvPr/>
          </p:nvCxnSpPr>
          <p:spPr>
            <a:xfrm>
              <a:off x="596601" y="2140265"/>
              <a:ext cx="0" cy="384496"/>
            </a:xfrm>
            <a:prstGeom prst="line">
              <a:avLst/>
            </a:prstGeom>
            <a:ln w="38100">
              <a:solidFill>
                <a:srgbClr val="ED3B3B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199246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-3.33333E-6 L 0.43868 -0.00254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27" y="-139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85185E-6 L 0.40781 -0.00046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391" y="-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사이트 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맵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(Site Map)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4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cxnSpLocks/>
          </p:cNvCxnSpPr>
          <p:nvPr/>
        </p:nvCxnSpPr>
        <p:spPr>
          <a:xfrm flipH="1">
            <a:off x="6096373" y="2333034"/>
            <a:ext cx="1" cy="1344487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54"/>
          <p:cNvCxnSpPr>
            <a:cxnSpLocks/>
          </p:cNvCxnSpPr>
          <p:nvPr/>
        </p:nvCxnSpPr>
        <p:spPr>
          <a:xfrm flipV="1">
            <a:off x="4595453" y="3677522"/>
            <a:ext cx="0" cy="45349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>
            <a:cxnSpLocks/>
          </p:cNvCxnSpPr>
          <p:nvPr/>
        </p:nvCxnSpPr>
        <p:spPr>
          <a:xfrm flipV="1">
            <a:off x="7593535" y="3677522"/>
            <a:ext cx="0" cy="453496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4595453" y="3677522"/>
            <a:ext cx="299808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/>
          <p:cNvGrpSpPr/>
          <p:nvPr/>
        </p:nvGrpSpPr>
        <p:grpSpPr>
          <a:xfrm>
            <a:off x="3459220" y="4555842"/>
            <a:ext cx="2209366" cy="1419955"/>
            <a:chOff x="3205287" y="4250852"/>
            <a:chExt cx="2180547" cy="1343994"/>
          </a:xfrm>
        </p:grpSpPr>
        <p:sp>
          <p:nvSpPr>
            <p:cNvPr id="59" name="순서도: 수행의 시작/종료 58"/>
            <p:cNvSpPr/>
            <p:nvPr/>
          </p:nvSpPr>
          <p:spPr>
            <a:xfrm>
              <a:off x="4379915" y="4675106"/>
              <a:ext cx="1005919" cy="339362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여행 후기</a:t>
              </a:r>
            </a:p>
          </p:txBody>
        </p:sp>
        <p:sp>
          <p:nvSpPr>
            <p:cNvPr id="60" name="순서도: 수행의 시작/종료 59"/>
            <p:cNvSpPr/>
            <p:nvPr/>
          </p:nvSpPr>
          <p:spPr>
            <a:xfrm>
              <a:off x="4379915" y="5255484"/>
              <a:ext cx="1005919" cy="339362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상세 내용</a:t>
              </a:r>
            </a:p>
          </p:txBody>
        </p:sp>
        <p:sp>
          <p:nvSpPr>
            <p:cNvPr id="62" name="순서도: 수행의 시작/종료 61"/>
            <p:cNvSpPr/>
            <p:nvPr/>
          </p:nvSpPr>
          <p:spPr>
            <a:xfrm>
              <a:off x="3205287" y="4675106"/>
              <a:ext cx="1005919" cy="339362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문의하기</a:t>
              </a:r>
            </a:p>
          </p:txBody>
        </p:sp>
        <p:cxnSp>
          <p:nvCxnSpPr>
            <p:cNvPr id="65" name="직선 연결선 64"/>
            <p:cNvCxnSpPr>
              <a:cxnSpLocks/>
              <a:endCxn id="59" idx="0"/>
            </p:cNvCxnSpPr>
            <p:nvPr/>
          </p:nvCxnSpPr>
          <p:spPr>
            <a:xfrm>
              <a:off x="4646885" y="4256306"/>
              <a:ext cx="235989" cy="418799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직선 연결선 65"/>
            <p:cNvCxnSpPr>
              <a:cxnSpLocks/>
              <a:stCxn id="62" idx="0"/>
            </p:cNvCxnSpPr>
            <p:nvPr/>
          </p:nvCxnSpPr>
          <p:spPr>
            <a:xfrm flipV="1">
              <a:off x="3708247" y="4250852"/>
              <a:ext cx="235992" cy="42425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>
              <a:cxnSpLocks/>
              <a:stCxn id="60" idx="0"/>
              <a:endCxn id="59" idx="2"/>
            </p:cNvCxnSpPr>
            <p:nvPr/>
          </p:nvCxnSpPr>
          <p:spPr>
            <a:xfrm flipV="1">
              <a:off x="4882874" y="5014468"/>
              <a:ext cx="0" cy="24101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순서도: 수행의 시작/종료 62"/>
          <p:cNvSpPr/>
          <p:nvPr/>
        </p:nvSpPr>
        <p:spPr>
          <a:xfrm>
            <a:off x="7091859" y="5183345"/>
            <a:ext cx="1019214" cy="358537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단계별 </a:t>
            </a:r>
            <a:endParaRPr lang="en-US" altLang="ko-KR" sz="1050" dirty="0">
              <a:solidFill>
                <a:schemeClr val="tx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algn="ctr"/>
            <a:r>
              <a:rPr lang="ko-KR" altLang="en-US" sz="105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이용방법</a:t>
            </a:r>
          </a:p>
        </p:txBody>
      </p:sp>
      <p:cxnSp>
        <p:nvCxnSpPr>
          <p:cNvPr id="69" name="직선 연결선 68"/>
          <p:cNvCxnSpPr>
            <a:cxnSpLocks/>
            <a:stCxn id="94" idx="2"/>
            <a:endCxn id="63" idx="0"/>
          </p:cNvCxnSpPr>
          <p:nvPr/>
        </p:nvCxnSpPr>
        <p:spPr>
          <a:xfrm>
            <a:off x="7593534" y="4555842"/>
            <a:ext cx="7932" cy="627503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그룹 109"/>
          <p:cNvGrpSpPr/>
          <p:nvPr/>
        </p:nvGrpSpPr>
        <p:grpSpPr>
          <a:xfrm>
            <a:off x="7840917" y="1993761"/>
            <a:ext cx="2136258" cy="1421124"/>
            <a:chOff x="7917418" y="1932609"/>
            <a:chExt cx="2108391" cy="1345101"/>
          </a:xfrm>
          <a:solidFill>
            <a:schemeClr val="bg1">
              <a:lumMod val="95000"/>
            </a:schemeClr>
          </a:solidFill>
        </p:grpSpPr>
        <p:cxnSp>
          <p:nvCxnSpPr>
            <p:cNvPr id="49" name="직선 연결선 48"/>
            <p:cNvCxnSpPr>
              <a:cxnSpLocks/>
              <a:stCxn id="9" idx="3"/>
            </p:cNvCxnSpPr>
            <p:nvPr/>
          </p:nvCxnSpPr>
          <p:spPr>
            <a:xfrm>
              <a:off x="7917418" y="2626886"/>
              <a:ext cx="266633" cy="0"/>
            </a:xfrm>
            <a:prstGeom prst="line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3" name="그룹 102"/>
            <p:cNvGrpSpPr/>
            <p:nvPr/>
          </p:nvGrpSpPr>
          <p:grpSpPr>
            <a:xfrm>
              <a:off x="8177112" y="1932609"/>
              <a:ext cx="1848697" cy="1345101"/>
              <a:chOff x="8817310" y="1780593"/>
              <a:chExt cx="1848697" cy="1345101"/>
            </a:xfrm>
            <a:grpFill/>
          </p:grpSpPr>
          <p:sp>
            <p:nvSpPr>
              <p:cNvPr id="101" name="모서리가 둥근 직사각형 100"/>
              <p:cNvSpPr/>
              <p:nvPr/>
            </p:nvSpPr>
            <p:spPr>
              <a:xfrm>
                <a:off x="9098507" y="2298181"/>
                <a:ext cx="886295" cy="336131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102" name="모서리가 둥근 직사각형 101"/>
              <p:cNvSpPr/>
              <p:nvPr/>
            </p:nvSpPr>
            <p:spPr>
              <a:xfrm>
                <a:off x="8987431" y="2783246"/>
                <a:ext cx="1095970" cy="342448"/>
              </a:xfrm>
              <a:prstGeom prst="roundRect">
                <a:avLst/>
              </a:prstGeom>
              <a:grpFill/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grpSp>
            <p:nvGrpSpPr>
              <p:cNvPr id="100" name="그룹 99"/>
              <p:cNvGrpSpPr/>
              <p:nvPr/>
            </p:nvGrpSpPr>
            <p:grpSpPr>
              <a:xfrm>
                <a:off x="8817310" y="1780593"/>
                <a:ext cx="1848697" cy="1304967"/>
                <a:chOff x="8188392" y="2192640"/>
                <a:chExt cx="1848697" cy="1304967"/>
              </a:xfrm>
              <a:grpFill/>
            </p:grpSpPr>
            <p:cxnSp>
              <p:nvCxnSpPr>
                <p:cNvPr id="50" name="직선 연결선 49"/>
                <p:cNvCxnSpPr>
                  <a:cxnSpLocks/>
                  <a:stCxn id="77" idx="1"/>
                </p:cNvCxnSpPr>
                <p:nvPr/>
              </p:nvCxnSpPr>
              <p:spPr>
                <a:xfrm flipH="1">
                  <a:off x="8193362" y="2353191"/>
                  <a:ext cx="295939" cy="4025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" name="직선 연결선 50"/>
                <p:cNvCxnSpPr>
                  <a:cxnSpLocks/>
                </p:cNvCxnSpPr>
                <p:nvPr/>
              </p:nvCxnSpPr>
              <p:spPr>
                <a:xfrm>
                  <a:off x="8207211" y="2363189"/>
                  <a:ext cx="0" cy="1036159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직선 연결선 52"/>
                <p:cNvCxnSpPr>
                  <a:cxnSpLocks/>
                  <a:endCxn id="101" idx="1"/>
                </p:cNvCxnSpPr>
                <p:nvPr/>
              </p:nvCxnSpPr>
              <p:spPr>
                <a:xfrm flipV="1">
                  <a:off x="8200744" y="2878293"/>
                  <a:ext cx="268845" cy="3500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6" name="그룹 75"/>
                <p:cNvGrpSpPr/>
                <p:nvPr/>
              </p:nvGrpSpPr>
              <p:grpSpPr>
                <a:xfrm>
                  <a:off x="8489301" y="2192640"/>
                  <a:ext cx="849790" cy="321102"/>
                  <a:chOff x="6303524" y="2531405"/>
                  <a:chExt cx="849790" cy="337584"/>
                </a:xfrm>
                <a:grpFill/>
              </p:grpSpPr>
              <p:sp>
                <p:nvSpPr>
                  <p:cNvPr id="77" name="모서리가 둥근 직사각형 76"/>
                  <p:cNvSpPr/>
                  <p:nvPr/>
                </p:nvSpPr>
                <p:spPr>
                  <a:xfrm>
                    <a:off x="6303524" y="2531405"/>
                    <a:ext cx="849790" cy="337584"/>
                  </a:xfrm>
                  <a:prstGeom prst="roundRect">
                    <a:avLst/>
                  </a:prstGeom>
                  <a:grpFill/>
                  <a:ln>
                    <a:solidFill>
                      <a:schemeClr val="bg1">
                        <a:lumMod val="75000"/>
                      </a:schemeClr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  <a:ea typeface="푸른전남" panose="020B0503000000000000" pitchFamily="50" charset="-127"/>
                    </a:endParaRPr>
                  </a:p>
                </p:txBody>
              </p:sp>
              <p:sp>
                <p:nvSpPr>
                  <p:cNvPr id="79" name="TextBox 78"/>
                  <p:cNvSpPr txBox="1"/>
                  <p:nvPr/>
                </p:nvSpPr>
                <p:spPr>
                  <a:xfrm>
                    <a:off x="6336344" y="2550261"/>
                    <a:ext cx="792895" cy="275639"/>
                  </a:xfrm>
                  <a:prstGeom prst="rect">
                    <a:avLst/>
                  </a:prstGeom>
                  <a:grpFill/>
                </p:spPr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altLang="ko-KR" sz="1200" dirty="0">
                        <a:solidFill>
                          <a:srgbClr val="000D26"/>
                        </a:solidFill>
                        <a:latin typeface="푸른전남" panose="020B0503000000000000" pitchFamily="50" charset="-127"/>
                        <a:ea typeface="푸른전남" panose="020B0503000000000000" pitchFamily="50" charset="-127"/>
                      </a:rPr>
                      <a:t>ID/PWD</a:t>
                    </a:r>
                    <a:endParaRPr lang="ko-KR" altLang="en-US" sz="1200" dirty="0">
                      <a:noFill/>
                      <a:latin typeface="푸른전남" panose="020B0503000000000000" pitchFamily="50" charset="-127"/>
                      <a:ea typeface="푸른전남" panose="020B0503000000000000" pitchFamily="50" charset="-127"/>
                    </a:endParaRPr>
                  </a:p>
                </p:txBody>
              </p:sp>
            </p:grpSp>
            <p:sp>
              <p:nvSpPr>
                <p:cNvPr id="82" name="TextBox 81"/>
                <p:cNvSpPr txBox="1"/>
                <p:nvPr/>
              </p:nvSpPr>
              <p:spPr>
                <a:xfrm>
                  <a:off x="8518168" y="2746413"/>
                  <a:ext cx="786164" cy="26218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ko-KR" altLang="en-US" sz="1200" dirty="0">
                      <a:solidFill>
                        <a:srgbClr val="000D26"/>
                      </a:solidFill>
                      <a:latin typeface="푸른전남" panose="020B0503000000000000" pitchFamily="50" charset="-127"/>
                      <a:ea typeface="푸른전남" panose="020B0503000000000000" pitchFamily="50" charset="-127"/>
                    </a:rPr>
                    <a:t>회원가입</a:t>
                  </a:r>
                  <a:endParaRPr lang="ko-KR" altLang="en-US" sz="1600" dirty="0">
                    <a:noFill/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cxnSp>
              <p:nvCxnSpPr>
                <p:cNvPr id="84" name="직선 연결선 83"/>
                <p:cNvCxnSpPr>
                  <a:cxnSpLocks/>
                  <a:endCxn id="102" idx="1"/>
                </p:cNvCxnSpPr>
                <p:nvPr/>
              </p:nvCxnSpPr>
              <p:spPr>
                <a:xfrm>
                  <a:off x="8188392" y="3366518"/>
                  <a:ext cx="170121" cy="0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TextBox 86"/>
                <p:cNvSpPr txBox="1"/>
                <p:nvPr/>
              </p:nvSpPr>
              <p:spPr>
                <a:xfrm>
                  <a:off x="8423073" y="3235426"/>
                  <a:ext cx="966851" cy="262181"/>
                </a:xfrm>
                <a:prstGeom prst="rect">
                  <a:avLst/>
                </a:prstGeom>
                <a:grp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1200" dirty="0">
                      <a:solidFill>
                        <a:srgbClr val="000D26"/>
                      </a:solidFill>
                      <a:latin typeface="푸른전남" panose="020B0503000000000000" pitchFamily="50" charset="-127"/>
                      <a:ea typeface="푸른전남" panose="020B0503000000000000" pitchFamily="50" charset="-127"/>
                    </a:rPr>
                    <a:t>SNS </a:t>
                  </a:r>
                  <a:r>
                    <a:rPr lang="ko-KR" altLang="en-US" sz="1200" dirty="0">
                      <a:solidFill>
                        <a:srgbClr val="000D26"/>
                      </a:solidFill>
                      <a:latin typeface="푸른전남" panose="020B0503000000000000" pitchFamily="50" charset="-127"/>
                      <a:ea typeface="푸른전남" panose="020B0503000000000000" pitchFamily="50" charset="-127"/>
                    </a:rPr>
                    <a:t>로그인</a:t>
                  </a:r>
                  <a:endParaRPr lang="ko-KR" altLang="en-US" sz="1200" dirty="0">
                    <a:noFill/>
                    <a:latin typeface="푸른전남" panose="020B0503000000000000" pitchFamily="50" charset="-127"/>
                    <a:ea typeface="푸른전남" panose="020B0503000000000000" pitchFamily="50" charset="-127"/>
                  </a:endParaRPr>
                </a:p>
              </p:txBody>
            </p:sp>
            <p:cxnSp>
              <p:nvCxnSpPr>
                <p:cNvPr id="790" name="직선 연결선 789">
                  <a:extLst>
                    <a:ext uri="{FF2B5EF4-FFF2-40B4-BE49-F238E27FC236}">
                      <a16:creationId xmlns:a16="http://schemas.microsoft.com/office/drawing/2014/main" xmlns="" id="{EBF1C669-1219-4EE0-AD34-692DD01DA735}"/>
                    </a:ext>
                  </a:extLst>
                </p:cNvPr>
                <p:cNvCxnSpPr>
                  <a:cxnSpLocks/>
                  <a:stCxn id="77" idx="3"/>
                </p:cNvCxnSpPr>
                <p:nvPr/>
              </p:nvCxnSpPr>
              <p:spPr>
                <a:xfrm>
                  <a:off x="9339091" y="2353191"/>
                  <a:ext cx="261109" cy="4025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1" name="직선 연결선 790">
                  <a:extLst>
                    <a:ext uri="{FF2B5EF4-FFF2-40B4-BE49-F238E27FC236}">
                      <a16:creationId xmlns:a16="http://schemas.microsoft.com/office/drawing/2014/main" xmlns="" id="{F8FD0CBE-EAC7-4E15-B98C-6CBBC203286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593258" y="2363189"/>
                  <a:ext cx="1" cy="1037943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2" name="직선 연결선 791">
                  <a:extLst>
                    <a:ext uri="{FF2B5EF4-FFF2-40B4-BE49-F238E27FC236}">
                      <a16:creationId xmlns:a16="http://schemas.microsoft.com/office/drawing/2014/main" xmlns="" id="{389DF4EE-C724-4F2A-A09D-ABF127A508D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593256" y="2880054"/>
                  <a:ext cx="221916" cy="0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3" name="직선 연결선 792">
                  <a:extLst>
                    <a:ext uri="{FF2B5EF4-FFF2-40B4-BE49-F238E27FC236}">
                      <a16:creationId xmlns:a16="http://schemas.microsoft.com/office/drawing/2014/main" xmlns="" id="{8D2824F7-34BD-4A99-9797-4B4772E12090}"/>
                    </a:ext>
                  </a:extLst>
                </p:cNvPr>
                <p:cNvCxnSpPr>
                  <a:cxnSpLocks/>
                  <a:endCxn id="102" idx="3"/>
                </p:cNvCxnSpPr>
                <p:nvPr/>
              </p:nvCxnSpPr>
              <p:spPr>
                <a:xfrm flipH="1" flipV="1">
                  <a:off x="9454483" y="3366518"/>
                  <a:ext cx="130353" cy="2094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직선 연결선 104">
                  <a:extLst>
                    <a:ext uri="{FF2B5EF4-FFF2-40B4-BE49-F238E27FC236}">
                      <a16:creationId xmlns:a16="http://schemas.microsoft.com/office/drawing/2014/main" xmlns="" id="{B535FE26-60DA-4BBA-8167-94AB57DACA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15172" y="2547748"/>
                  <a:ext cx="1" cy="641872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6" name="직선 연결선 105">
                  <a:extLst>
                    <a:ext uri="{FF2B5EF4-FFF2-40B4-BE49-F238E27FC236}">
                      <a16:creationId xmlns:a16="http://schemas.microsoft.com/office/drawing/2014/main" xmlns="" id="{FDF45B2E-056F-475F-AFDD-94E100D6B3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15173" y="2547748"/>
                  <a:ext cx="221916" cy="0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직선 연결선 106">
                  <a:extLst>
                    <a:ext uri="{FF2B5EF4-FFF2-40B4-BE49-F238E27FC236}">
                      <a16:creationId xmlns:a16="http://schemas.microsoft.com/office/drawing/2014/main" xmlns="" id="{57A775D8-B47F-4EDB-B062-CA272D5981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9815171" y="3189620"/>
                  <a:ext cx="221916" cy="0"/>
                </a:xfrm>
                <a:prstGeom prst="line">
                  <a:avLst/>
                </a:prstGeom>
                <a:grpFill/>
                <a:ln w="12700">
                  <a:solidFill>
                    <a:schemeClr val="bg1">
                      <a:lumMod val="65000"/>
                    </a:schemeClr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789" name="직선 연결선 788">
              <a:extLst>
                <a:ext uri="{FF2B5EF4-FFF2-40B4-BE49-F238E27FC236}">
                  <a16:creationId xmlns:a16="http://schemas.microsoft.com/office/drawing/2014/main" xmlns="" id="{5652070E-F5B4-47C3-8E64-90C6B0C0020F}"/>
                </a:ext>
              </a:extLst>
            </p:cNvPr>
            <p:cNvCxnSpPr>
              <a:cxnSpLocks/>
              <a:stCxn id="101" idx="3"/>
            </p:cNvCxnSpPr>
            <p:nvPr/>
          </p:nvCxnSpPr>
          <p:spPr>
            <a:xfrm flipV="1">
              <a:off x="9344604" y="2616683"/>
              <a:ext cx="233123" cy="1579"/>
            </a:xfrm>
            <a:prstGeom prst="line">
              <a:avLst/>
            </a:prstGeom>
            <a:grpFill/>
            <a:ln w="12700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0" name="TextBox 89"/>
          <p:cNvSpPr txBox="1"/>
          <p:nvPr/>
        </p:nvSpPr>
        <p:spPr>
          <a:xfrm>
            <a:off x="9980400" y="4180382"/>
            <a:ext cx="121229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>
                <a:solidFill>
                  <a:srgbClr val="000D26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여행만들기</a:t>
            </a:r>
            <a:endParaRPr lang="ko-KR" altLang="en-US" sz="1600" b="1" dirty="0">
              <a:solidFill>
                <a:srgbClr val="000D26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966509" y="4174040"/>
            <a:ext cx="1232418" cy="338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D26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국내여행지</a:t>
            </a:r>
            <a:endParaRPr lang="ko-KR" altLang="en-US" b="1" dirty="0">
              <a:noFill/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7048161" y="4182265"/>
            <a:ext cx="108932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D26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이용 방법</a:t>
            </a:r>
            <a:endParaRPr lang="ko-KR" altLang="en-US" sz="1600" b="1" dirty="0">
              <a:noFill/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3941939" y="4201579"/>
            <a:ext cx="1281348" cy="267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solidFill>
                  <a:srgbClr val="000D26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커뮤니티</a:t>
            </a:r>
            <a:endParaRPr lang="ko-KR" altLang="en-US" sz="1600" b="1" dirty="0">
              <a:noFill/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grpSp>
        <p:nvGrpSpPr>
          <p:cNvPr id="118" name="그룹 117"/>
          <p:cNvGrpSpPr/>
          <p:nvPr/>
        </p:nvGrpSpPr>
        <p:grpSpPr>
          <a:xfrm>
            <a:off x="1593991" y="3677522"/>
            <a:ext cx="2998082" cy="434775"/>
            <a:chOff x="4293544" y="3487293"/>
            <a:chExt cx="3179117" cy="350981"/>
          </a:xfrm>
        </p:grpSpPr>
        <p:cxnSp>
          <p:nvCxnSpPr>
            <p:cNvPr id="119" name="직선 연결선 118"/>
            <p:cNvCxnSpPr/>
            <p:nvPr/>
          </p:nvCxnSpPr>
          <p:spPr>
            <a:xfrm flipV="1">
              <a:off x="4293544" y="3487293"/>
              <a:ext cx="0" cy="350981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직선 연결선 120"/>
            <p:cNvCxnSpPr/>
            <p:nvPr/>
          </p:nvCxnSpPr>
          <p:spPr>
            <a:xfrm>
              <a:off x="4293544" y="3487293"/>
              <a:ext cx="3179117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4" name="직선 연결선 123"/>
          <p:cNvCxnSpPr/>
          <p:nvPr/>
        </p:nvCxnSpPr>
        <p:spPr>
          <a:xfrm flipV="1">
            <a:off x="10589453" y="3677524"/>
            <a:ext cx="0" cy="443144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직선 연결선 124"/>
          <p:cNvCxnSpPr/>
          <p:nvPr/>
        </p:nvCxnSpPr>
        <p:spPr>
          <a:xfrm>
            <a:off x="7591371" y="3677524"/>
            <a:ext cx="2998082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2" name="그룹 131"/>
          <p:cNvGrpSpPr/>
          <p:nvPr/>
        </p:nvGrpSpPr>
        <p:grpSpPr>
          <a:xfrm>
            <a:off x="1067573" y="4562952"/>
            <a:ext cx="2064447" cy="1459636"/>
            <a:chOff x="3785113" y="4257581"/>
            <a:chExt cx="2037518" cy="1381553"/>
          </a:xfrm>
        </p:grpSpPr>
        <p:sp>
          <p:nvSpPr>
            <p:cNvPr id="133" name="순서도: 수행의 시작/종료 132"/>
            <p:cNvSpPr/>
            <p:nvPr/>
          </p:nvSpPr>
          <p:spPr>
            <a:xfrm>
              <a:off x="3792719" y="4461217"/>
              <a:ext cx="1005919" cy="339362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여행지</a:t>
              </a:r>
              <a:r>
                <a:rPr lang="ko-KR" altLang="en-US" sz="14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 </a:t>
              </a:r>
            </a:p>
          </p:txBody>
        </p:sp>
        <p:sp>
          <p:nvSpPr>
            <p:cNvPr id="134" name="순서도: 수행의 시작/종료 133"/>
            <p:cNvSpPr/>
            <p:nvPr/>
          </p:nvSpPr>
          <p:spPr>
            <a:xfrm>
              <a:off x="4816712" y="4845468"/>
              <a:ext cx="1005919" cy="339362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상세 내용</a:t>
              </a:r>
            </a:p>
          </p:txBody>
        </p:sp>
        <p:sp>
          <p:nvSpPr>
            <p:cNvPr id="136" name="순서도: 수행의 시작/종료 135"/>
            <p:cNvSpPr/>
            <p:nvPr/>
          </p:nvSpPr>
          <p:spPr>
            <a:xfrm>
              <a:off x="3785113" y="5299772"/>
              <a:ext cx="1005919" cy="339362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검색</a:t>
              </a:r>
              <a:endParaRPr lang="ko-KR" altLang="en-US" sz="1400" dirty="0">
                <a:solidFill>
                  <a:schemeClr val="tx1"/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cxnSp>
          <p:nvCxnSpPr>
            <p:cNvPr id="137" name="직선 연결선 136"/>
            <p:cNvCxnSpPr>
              <a:cxnSpLocks/>
              <a:stCxn id="92" idx="2"/>
              <a:endCxn id="133" idx="0"/>
            </p:cNvCxnSpPr>
            <p:nvPr/>
          </p:nvCxnSpPr>
          <p:spPr>
            <a:xfrm flipH="1">
              <a:off x="4295679" y="4257581"/>
              <a:ext cx="14031" cy="203636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직선 연결선 137"/>
            <p:cNvCxnSpPr>
              <a:stCxn id="133" idx="2"/>
              <a:endCxn id="136" idx="0"/>
            </p:cNvCxnSpPr>
            <p:nvPr/>
          </p:nvCxnSpPr>
          <p:spPr>
            <a:xfrm flipH="1">
              <a:off x="4288073" y="4800579"/>
              <a:ext cx="7606" cy="499193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직선 연결선 138"/>
            <p:cNvCxnSpPr>
              <a:stCxn id="134" idx="1"/>
            </p:cNvCxnSpPr>
            <p:nvPr/>
          </p:nvCxnSpPr>
          <p:spPr>
            <a:xfrm flipH="1">
              <a:off x="4294611" y="5015149"/>
              <a:ext cx="522101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그룹 144"/>
          <p:cNvGrpSpPr/>
          <p:nvPr/>
        </p:nvGrpSpPr>
        <p:grpSpPr>
          <a:xfrm>
            <a:off x="10043952" y="4565039"/>
            <a:ext cx="1026920" cy="1386809"/>
            <a:chOff x="3785113" y="4250852"/>
            <a:chExt cx="1013525" cy="1312622"/>
          </a:xfrm>
        </p:grpSpPr>
        <p:sp>
          <p:nvSpPr>
            <p:cNvPr id="146" name="순서도: 수행의 시작/종료 145"/>
            <p:cNvSpPr/>
            <p:nvPr/>
          </p:nvSpPr>
          <p:spPr>
            <a:xfrm>
              <a:off x="3792719" y="4461217"/>
              <a:ext cx="1005919" cy="339362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도시선택</a:t>
              </a:r>
            </a:p>
          </p:txBody>
        </p:sp>
        <p:sp>
          <p:nvSpPr>
            <p:cNvPr id="148" name="순서도: 수행의 시작/종료 147"/>
            <p:cNvSpPr/>
            <p:nvPr/>
          </p:nvSpPr>
          <p:spPr>
            <a:xfrm>
              <a:off x="3785113" y="5224112"/>
              <a:ext cx="1005919" cy="339362"/>
            </a:xfrm>
            <a:prstGeom prst="flowChartTerminator">
              <a:avLst/>
            </a:prstGeom>
            <a:solidFill>
              <a:schemeClr val="bg1">
                <a:lumMod val="95000"/>
              </a:schemeClr>
            </a:solidFill>
            <a:ln w="12700">
              <a:solidFill>
                <a:schemeClr val="bg2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200" dirty="0">
                  <a:solidFill>
                    <a:schemeClr val="tx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상세일정</a:t>
              </a:r>
            </a:p>
          </p:txBody>
        </p:sp>
        <p:cxnSp>
          <p:nvCxnSpPr>
            <p:cNvPr id="149" name="직선 연결선 148"/>
            <p:cNvCxnSpPr>
              <a:endCxn id="146" idx="0"/>
            </p:cNvCxnSpPr>
            <p:nvPr/>
          </p:nvCxnSpPr>
          <p:spPr>
            <a:xfrm>
              <a:off x="4293544" y="4250852"/>
              <a:ext cx="2136" cy="21036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직선 연결선 149"/>
            <p:cNvCxnSpPr>
              <a:stCxn id="146" idx="2"/>
              <a:endCxn id="148" idx="0"/>
            </p:cNvCxnSpPr>
            <p:nvPr/>
          </p:nvCxnSpPr>
          <p:spPr>
            <a:xfrm flipH="1">
              <a:off x="4288073" y="4800578"/>
              <a:ext cx="7606" cy="423534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그룹 152"/>
          <p:cNvGrpSpPr/>
          <p:nvPr/>
        </p:nvGrpSpPr>
        <p:grpSpPr>
          <a:xfrm>
            <a:off x="5312930" y="1783413"/>
            <a:ext cx="1566140" cy="542206"/>
            <a:chOff x="5312599" y="1438912"/>
            <a:chExt cx="1545711" cy="513201"/>
          </a:xfrm>
        </p:grpSpPr>
        <p:sp>
          <p:nvSpPr>
            <p:cNvPr id="7" name="TextBox 6"/>
            <p:cNvSpPr txBox="1"/>
            <p:nvPr/>
          </p:nvSpPr>
          <p:spPr>
            <a:xfrm>
              <a:off x="5312599" y="1537948"/>
              <a:ext cx="1545711" cy="320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6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메 인</a:t>
              </a:r>
            </a:p>
          </p:txBody>
        </p:sp>
        <p:sp>
          <p:nvSpPr>
            <p:cNvPr id="152" name="모서리가 둥근 직사각형 151"/>
            <p:cNvSpPr/>
            <p:nvPr/>
          </p:nvSpPr>
          <p:spPr>
            <a:xfrm>
              <a:off x="5316306" y="1438912"/>
              <a:ext cx="1542004" cy="513201"/>
            </a:xfrm>
            <a:prstGeom prst="roundRect">
              <a:avLst/>
            </a:prstGeom>
            <a:noFill/>
            <a:ln w="3810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835" name="TextBox 834">
            <a:extLst>
              <a:ext uri="{FF2B5EF4-FFF2-40B4-BE49-F238E27FC236}">
                <a16:creationId xmlns:a16="http://schemas.microsoft.com/office/drawing/2014/main" xmlns="" id="{B06604B1-BFD9-4195-9DCD-018C6F333B92}"/>
              </a:ext>
            </a:extLst>
          </p:cNvPr>
          <p:cNvSpPr txBox="1"/>
          <p:nvPr/>
        </p:nvSpPr>
        <p:spPr>
          <a:xfrm>
            <a:off x="10070313" y="2193508"/>
            <a:ext cx="12233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마이페이지</a:t>
            </a:r>
            <a:endParaRPr lang="ko-KR" altLang="en-US" sz="1400" b="1" dirty="0"/>
          </a:p>
        </p:txBody>
      </p:sp>
      <p:sp>
        <p:nvSpPr>
          <p:cNvPr id="89" name="모서리가 둥근 직사각형 91">
            <a:extLst>
              <a:ext uri="{FF2B5EF4-FFF2-40B4-BE49-F238E27FC236}">
                <a16:creationId xmlns:a16="http://schemas.microsoft.com/office/drawing/2014/main" xmlns="" id="{AA65AE3B-0B70-4156-A2F3-F9C80F4ECF67}"/>
              </a:ext>
            </a:extLst>
          </p:cNvPr>
          <p:cNvSpPr/>
          <p:nvPr/>
        </p:nvSpPr>
        <p:spPr>
          <a:xfrm>
            <a:off x="3933626" y="4138956"/>
            <a:ext cx="1316893" cy="434776"/>
          </a:xfrm>
          <a:prstGeom prst="roundRect">
            <a:avLst/>
          </a:prstGeom>
          <a:noFill/>
          <a:ln w="38100">
            <a:solidFill>
              <a:srgbClr val="ED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94" name="모서리가 둥근 직사각형 91">
            <a:extLst>
              <a:ext uri="{FF2B5EF4-FFF2-40B4-BE49-F238E27FC236}">
                <a16:creationId xmlns:a16="http://schemas.microsoft.com/office/drawing/2014/main" xmlns="" id="{3173710C-077F-40CE-AB59-87D87FB10E0F}"/>
              </a:ext>
            </a:extLst>
          </p:cNvPr>
          <p:cNvSpPr/>
          <p:nvPr/>
        </p:nvSpPr>
        <p:spPr>
          <a:xfrm>
            <a:off x="6935087" y="4121066"/>
            <a:ext cx="1316893" cy="434776"/>
          </a:xfrm>
          <a:prstGeom prst="roundRect">
            <a:avLst/>
          </a:prstGeom>
          <a:noFill/>
          <a:ln w="38100">
            <a:solidFill>
              <a:srgbClr val="ED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97" name="모서리가 둥근 직사각형 91">
            <a:extLst>
              <a:ext uri="{FF2B5EF4-FFF2-40B4-BE49-F238E27FC236}">
                <a16:creationId xmlns:a16="http://schemas.microsoft.com/office/drawing/2014/main" xmlns="" id="{1BFBE957-EB1C-4BC3-ADA1-031B1EDF4362}"/>
              </a:ext>
            </a:extLst>
          </p:cNvPr>
          <p:cNvSpPr/>
          <p:nvPr/>
        </p:nvSpPr>
        <p:spPr>
          <a:xfrm>
            <a:off x="9921472" y="4128216"/>
            <a:ext cx="1316893" cy="434776"/>
          </a:xfrm>
          <a:prstGeom prst="roundRect">
            <a:avLst/>
          </a:prstGeom>
          <a:noFill/>
          <a:ln w="38100">
            <a:solidFill>
              <a:srgbClr val="ED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98" name="모서리가 둥근 직사각형 8">
            <a:extLst>
              <a:ext uri="{FF2B5EF4-FFF2-40B4-BE49-F238E27FC236}">
                <a16:creationId xmlns:a16="http://schemas.microsoft.com/office/drawing/2014/main" xmlns="" id="{7346D65E-0118-4FC5-831B-AF2714DFD458}"/>
              </a:ext>
            </a:extLst>
          </p:cNvPr>
          <p:cNvSpPr/>
          <p:nvPr/>
        </p:nvSpPr>
        <p:spPr>
          <a:xfrm>
            <a:off x="10016867" y="2151683"/>
            <a:ext cx="1330261" cy="437468"/>
          </a:xfrm>
          <a:prstGeom prst="roundRect">
            <a:avLst/>
          </a:prstGeom>
          <a:noFill/>
          <a:ln w="38100">
            <a:solidFill>
              <a:srgbClr val="ED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xmlns="" id="{BAF5D37C-63A0-4529-91AC-BC2DE43C6B09}"/>
              </a:ext>
            </a:extLst>
          </p:cNvPr>
          <p:cNvGrpSpPr/>
          <p:nvPr/>
        </p:nvGrpSpPr>
        <p:grpSpPr>
          <a:xfrm>
            <a:off x="9977989" y="2852208"/>
            <a:ext cx="1408013" cy="437468"/>
            <a:chOff x="10109468" y="2454685"/>
            <a:chExt cx="1408013" cy="437468"/>
          </a:xfrm>
        </p:grpSpPr>
        <p:sp>
          <p:nvSpPr>
            <p:cNvPr id="832" name="모서리가 둥근 직사각형 8">
              <a:extLst>
                <a:ext uri="{FF2B5EF4-FFF2-40B4-BE49-F238E27FC236}">
                  <a16:creationId xmlns:a16="http://schemas.microsoft.com/office/drawing/2014/main" xmlns="" id="{B857A31E-5A69-419B-A5AB-A43D54263FFA}"/>
                </a:ext>
              </a:extLst>
            </p:cNvPr>
            <p:cNvSpPr/>
            <p:nvPr/>
          </p:nvSpPr>
          <p:spPr>
            <a:xfrm>
              <a:off x="10148347" y="2454685"/>
              <a:ext cx="1330261" cy="437468"/>
            </a:xfrm>
            <a:prstGeom prst="roundRect">
              <a:avLst/>
            </a:prstGeom>
            <a:noFill/>
            <a:ln w="38100">
              <a:solidFill>
                <a:srgbClr val="ED3B3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xmlns="" id="{02633FCD-F505-4239-BE5C-75F6DB18E07A}"/>
                </a:ext>
              </a:extLst>
            </p:cNvPr>
            <p:cNvSpPr txBox="1"/>
            <p:nvPr/>
          </p:nvSpPr>
          <p:spPr>
            <a:xfrm>
              <a:off x="10109468" y="2505125"/>
              <a:ext cx="140801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b="1" dirty="0"/>
                <a:t>관리자페이지</a:t>
              </a:r>
              <a:endParaRPr lang="ko-KR" altLang="en-US" sz="1400" b="1" dirty="0"/>
            </a:p>
          </p:txBody>
        </p:sp>
      </p:grpSp>
      <p:sp>
        <p:nvSpPr>
          <p:cNvPr id="92" name="모서리가 둥근 직사각형 91"/>
          <p:cNvSpPr/>
          <p:nvPr/>
        </p:nvSpPr>
        <p:spPr>
          <a:xfrm>
            <a:off x="940656" y="4128176"/>
            <a:ext cx="1316893" cy="434776"/>
          </a:xfrm>
          <a:prstGeom prst="roundRect">
            <a:avLst/>
          </a:prstGeom>
          <a:noFill/>
          <a:ln w="38100">
            <a:solidFill>
              <a:srgbClr val="ED3B3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grpSp>
        <p:nvGrpSpPr>
          <p:cNvPr id="109" name="그룹 108"/>
          <p:cNvGrpSpPr/>
          <p:nvPr/>
        </p:nvGrpSpPr>
        <p:grpSpPr>
          <a:xfrm>
            <a:off x="6094495" y="2508543"/>
            <a:ext cx="1746422" cy="437468"/>
            <a:chOff x="6065123" y="2069538"/>
            <a:chExt cx="1967999" cy="477821"/>
          </a:xfrm>
        </p:grpSpPr>
        <p:cxnSp>
          <p:nvCxnSpPr>
            <p:cNvPr id="48" name="직선 연결선 47"/>
            <p:cNvCxnSpPr>
              <a:cxnSpLocks/>
              <a:stCxn id="9" idx="1"/>
            </p:cNvCxnSpPr>
            <p:nvPr/>
          </p:nvCxnSpPr>
          <p:spPr>
            <a:xfrm flipH="1">
              <a:off x="6065123" y="2308449"/>
              <a:ext cx="758174" cy="0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" name="그룹 9"/>
            <p:cNvGrpSpPr/>
            <p:nvPr/>
          </p:nvGrpSpPr>
          <p:grpSpPr>
            <a:xfrm>
              <a:off x="6823296" y="2069538"/>
              <a:ext cx="1209826" cy="477821"/>
              <a:chOff x="6777131" y="2056723"/>
              <a:chExt cx="1209826" cy="502347"/>
            </a:xfrm>
            <a:solidFill>
              <a:srgbClr val="ED3B3B">
                <a:alpha val="70000"/>
              </a:srgbClr>
            </a:solidFill>
          </p:grpSpPr>
          <p:sp>
            <p:nvSpPr>
              <p:cNvPr id="75" name="TextBox 74"/>
              <p:cNvSpPr txBox="1"/>
              <p:nvPr/>
            </p:nvSpPr>
            <p:spPr>
              <a:xfrm>
                <a:off x="6910891" y="2129666"/>
                <a:ext cx="946104" cy="32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sz="1600" b="1" dirty="0">
                    <a:solidFill>
                      <a:srgbClr val="000D26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로그인</a:t>
                </a:r>
                <a:endParaRPr lang="ko-KR" altLang="en-US" sz="1600" b="1" dirty="0">
                  <a:noFill/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6777131" y="2056723"/>
                <a:ext cx="1209826" cy="502347"/>
              </a:xfrm>
              <a:prstGeom prst="roundRect">
                <a:avLst/>
              </a:prstGeom>
              <a:noFill/>
              <a:ln w="38100">
                <a:solidFill>
                  <a:srgbClr val="ED3B3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399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E63B11B8-FE7E-4141-9920-588769C8A35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209" y="2205839"/>
            <a:ext cx="6183581" cy="3756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최종 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UI/UX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4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>
            <a:off x="698500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698500" y="1438302"/>
            <a:ext cx="21666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ko-KR" altLang="en-US" sz="24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메인 페이지</a:t>
            </a:r>
            <a:r>
              <a:rPr lang="en-US" altLang="ko-KR" sz="24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 ]</a:t>
            </a:r>
            <a:endParaRPr lang="ko-KR" altLang="en-US" sz="2400" b="1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37379CF7-1CFA-4C13-8011-E530A849A8B7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9448" y="2205852"/>
            <a:ext cx="6183581" cy="375680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BF07B33F-D162-407B-83DD-DD25C4B876BA}"/>
              </a:ext>
            </a:extLst>
          </p:cNvPr>
          <p:cNvSpPr/>
          <p:nvPr/>
        </p:nvSpPr>
        <p:spPr>
          <a:xfrm>
            <a:off x="256297" y="2205867"/>
            <a:ext cx="4052092" cy="3756779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xmlns="" id="{351C5E48-2362-4487-B0E6-9EF6ACE73353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4308389" y="4084257"/>
            <a:ext cx="1569059" cy="0"/>
          </a:xfrm>
          <a:prstGeom prst="straightConnector1">
            <a:avLst/>
          </a:prstGeom>
          <a:ln w="38100">
            <a:solidFill>
              <a:srgbClr val="FF3D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그룹 21">
            <a:extLst>
              <a:ext uri="{FF2B5EF4-FFF2-40B4-BE49-F238E27FC236}">
                <a16:creationId xmlns:a16="http://schemas.microsoft.com/office/drawing/2014/main" xmlns="" id="{F416A5F9-B1E6-4B3E-8CE2-C688BA6A5F01}"/>
              </a:ext>
            </a:extLst>
          </p:cNvPr>
          <p:cNvGrpSpPr/>
          <p:nvPr/>
        </p:nvGrpSpPr>
        <p:grpSpPr>
          <a:xfrm>
            <a:off x="5877448" y="1899954"/>
            <a:ext cx="6304629" cy="4062692"/>
            <a:chOff x="5877448" y="1899954"/>
            <a:chExt cx="6304629" cy="4062692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xmlns="" id="{4FAE8808-C2E4-4ED6-8738-71311E86E7A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877448" y="1899966"/>
              <a:ext cx="3186357" cy="406268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xmlns="" id="{F959D415-7171-406A-862A-9156AD815E5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063805" y="1899954"/>
              <a:ext cx="3118272" cy="4062692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B99FEE66-59F3-4CCD-BA52-E479442DC7AF}"/>
              </a:ext>
            </a:extLst>
          </p:cNvPr>
          <p:cNvSpPr/>
          <p:nvPr/>
        </p:nvSpPr>
        <p:spPr>
          <a:xfrm>
            <a:off x="5877448" y="1899967"/>
            <a:ext cx="6314552" cy="4062680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8846066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50"/>
                            </p:stCondLst>
                            <p:childTnLst>
                              <p:par>
                                <p:cTn id="13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31289 0.00185 L 1.25E-6 -3.7037E-6 " pathEditMode="relative" rAng="0" ptsTypes="AA">
                                      <p:cBhvr>
                                        <p:cTn id="18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664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1500" fill="hold"/>
                                        <p:tgtEl>
                                          <p:spTgt spid="14"/>
                                        </p:tgtEl>
                                      </p:cBhvr>
                                      <p:by x="65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75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425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75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55352 0.02245 L 1.875E-6 -2.59259E-6 " pathEditMode="relative" rAng="0" ptsTypes="AA">
                                      <p:cBhvr>
                                        <p:cTn id="37" dur="1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7773" y="-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5" grpId="0" animBg="1"/>
      <p:bldP spid="18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2652" y="2211963"/>
            <a:ext cx="5767747" cy="324169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322653" y="2211963"/>
            <a:ext cx="5767747" cy="3241695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13" name="직선 화살표 연결선 12"/>
          <p:cNvCxnSpPr>
            <a:cxnSpLocks/>
            <a:endCxn id="11" idx="3"/>
          </p:cNvCxnSpPr>
          <p:nvPr/>
        </p:nvCxnSpPr>
        <p:spPr>
          <a:xfrm flipH="1" flipV="1">
            <a:off x="5403763" y="3832811"/>
            <a:ext cx="918890" cy="2"/>
          </a:xfrm>
          <a:prstGeom prst="straightConnector1">
            <a:avLst/>
          </a:prstGeom>
          <a:ln w="38100">
            <a:solidFill>
              <a:srgbClr val="FF3D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9C505930-FBC4-4605-9465-17AA3FB0B57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64914" y="2217043"/>
            <a:ext cx="5755334" cy="32366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 flipV="1">
            <a:off x="-71120" y="1325880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9479280" y="381662"/>
            <a:ext cx="26111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ko-KR" altLang="en-US" sz="28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국내여행지 </a:t>
            </a:r>
            <a:r>
              <a:rPr lang="en-US" altLang="ko-KR" sz="28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]</a:t>
            </a:r>
            <a:endParaRPr lang="ko-KR" altLang="en-US" sz="2800" b="1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DDD27ADF-2A8E-4301-B9CD-0FAFC5DA92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58809"/>
          <a:stretch/>
        </p:blipFill>
        <p:spPr>
          <a:xfrm>
            <a:off x="225576" y="1590277"/>
            <a:ext cx="5180141" cy="4485068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27529" y="1590277"/>
            <a:ext cx="5176234" cy="4485068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98806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508 -0.0007 L 1.875E-6 3.7037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747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5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5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95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950"/>
                            </p:stCondLst>
                            <p:childTnLst>
                              <p:par>
                                <p:cTn id="25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448 -0.00046 L 8.33333E-7 7.40741E-7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224" y="23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8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9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4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950"/>
                            </p:stCondLst>
                            <p:childTnLst>
                              <p:par>
                                <p:cTn id="32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95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  <p:bldP spid="11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 flipV="1">
            <a:off x="-71120" y="1325880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763856" y="381662"/>
            <a:ext cx="33265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ko-KR" altLang="en-US" sz="28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국내여행지 상세 </a:t>
            </a:r>
            <a:r>
              <a:rPr lang="en-US" altLang="ko-KR" sz="28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]</a:t>
            </a:r>
            <a:endParaRPr lang="ko-KR" altLang="en-US" sz="2800" b="1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2826" y="2224825"/>
            <a:ext cx="5447574" cy="3061746"/>
          </a:xfrm>
          <a:prstGeom prst="rect">
            <a:avLst/>
          </a:prstGeom>
          <a:ln>
            <a:solidFill>
              <a:srgbClr val="FF3D1C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직사각형 6"/>
          <p:cNvSpPr/>
          <p:nvPr/>
        </p:nvSpPr>
        <p:spPr>
          <a:xfrm>
            <a:off x="6642826" y="2224825"/>
            <a:ext cx="5447574" cy="3056666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13" name="직선 화살표 연결선 12"/>
          <p:cNvCxnSpPr>
            <a:cxnSpLocks/>
            <a:stCxn id="10" idx="1"/>
            <a:endCxn id="15" idx="3"/>
          </p:cNvCxnSpPr>
          <p:nvPr/>
        </p:nvCxnSpPr>
        <p:spPr>
          <a:xfrm flipH="1" flipV="1">
            <a:off x="5297123" y="3753158"/>
            <a:ext cx="1345703" cy="2540"/>
          </a:xfrm>
          <a:prstGeom prst="straightConnector1">
            <a:avLst/>
          </a:prstGeom>
          <a:ln w="38100">
            <a:solidFill>
              <a:srgbClr val="FF3D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0E8DF395-02C4-44AE-8D0C-D148F5F1EE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73"/>
          <a:stretch/>
        </p:blipFill>
        <p:spPr>
          <a:xfrm>
            <a:off x="353650" y="2224826"/>
            <a:ext cx="4943475" cy="307190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FD8E557E-6331-4240-A0D3-21D4153E31B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3173"/>
          <a:stretch/>
        </p:blipFill>
        <p:spPr>
          <a:xfrm>
            <a:off x="353648" y="1118748"/>
            <a:ext cx="4943475" cy="5268820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AC9632E5-EDBF-4D09-BFA0-8C106E0C83C6}"/>
              </a:ext>
            </a:extLst>
          </p:cNvPr>
          <p:cNvSpPr/>
          <p:nvPr/>
        </p:nvSpPr>
        <p:spPr>
          <a:xfrm>
            <a:off x="353648" y="1118748"/>
            <a:ext cx="4943475" cy="5268820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4910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823 -0.00023 L 4.16667E-7 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424" y="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0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3672 -0.00069 L -8.33333E-7 3.7037E-7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836" y="23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6" dur="2000" fill="hold"/>
                                        <p:tgtEl>
                                          <p:spTgt spid="12"/>
                                        </p:tgtEl>
                                      </p:cBhvr>
                                      <p:by x="100000" y="17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500"/>
                            </p:stCondLst>
                            <p:childTnLst>
                              <p:par>
                                <p:cTn id="28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500"/>
                            </p:stCondLst>
                            <p:childTnLst>
                              <p:par>
                                <p:cTn id="3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pattFill prst="horzBrick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직사각형 173">
            <a:extLst>
              <a:ext uri="{FF2B5EF4-FFF2-40B4-BE49-F238E27FC236}">
                <a16:creationId xmlns:a16="http://schemas.microsoft.com/office/drawing/2014/main" xmlns="" id="{11FAEA52-C09F-4B62-9367-30C95BD3AA13}"/>
              </a:ext>
            </a:extLst>
          </p:cNvPr>
          <p:cNvSpPr/>
          <p:nvPr/>
        </p:nvSpPr>
        <p:spPr>
          <a:xfrm>
            <a:off x="165100" y="296198"/>
            <a:ext cx="5930900" cy="6527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xmlns="" id="{38B410CF-136E-404C-86DF-FA0F09446423}"/>
              </a:ext>
            </a:extLst>
          </p:cNvPr>
          <p:cNvCxnSpPr/>
          <p:nvPr/>
        </p:nvCxnSpPr>
        <p:spPr>
          <a:xfrm>
            <a:off x="647698" y="1461116"/>
            <a:ext cx="5448300" cy="0"/>
          </a:xfrm>
          <a:prstGeom prst="line">
            <a:avLst/>
          </a:prstGeom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xmlns="" id="{D2650C28-F877-4F25-A9D6-C46EDD2799F0}"/>
              </a:ext>
            </a:extLst>
          </p:cNvPr>
          <p:cNvSpPr txBox="1"/>
          <p:nvPr/>
        </p:nvSpPr>
        <p:spPr>
          <a:xfrm>
            <a:off x="647700" y="827300"/>
            <a:ext cx="94769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목차</a:t>
            </a:r>
          </a:p>
        </p:txBody>
      </p:sp>
      <p:pic>
        <p:nvPicPr>
          <p:cNvPr id="178" name="그림 177">
            <a:extLst>
              <a:ext uri="{FF2B5EF4-FFF2-40B4-BE49-F238E27FC236}">
                <a16:creationId xmlns:a16="http://schemas.microsoft.com/office/drawing/2014/main" xmlns="" id="{7C520F7F-3E22-45E5-A635-0CC639F3B0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9" y="0"/>
            <a:ext cx="6096001" cy="6858000"/>
          </a:xfrm>
          <a:prstGeom prst="rect">
            <a:avLst/>
          </a:prstGeom>
        </p:spPr>
      </p:pic>
      <p:sp>
        <p:nvSpPr>
          <p:cNvPr id="179" name="직사각형 178">
            <a:extLst>
              <a:ext uri="{FF2B5EF4-FFF2-40B4-BE49-F238E27FC236}">
                <a16:creationId xmlns:a16="http://schemas.microsoft.com/office/drawing/2014/main" xmlns="" id="{B655CA48-AF98-4669-9757-9436F9B065C1}"/>
              </a:ext>
            </a:extLst>
          </p:cNvPr>
          <p:cNvSpPr/>
          <p:nvPr/>
        </p:nvSpPr>
        <p:spPr>
          <a:xfrm>
            <a:off x="165100" y="6591300"/>
            <a:ext cx="59309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80" name="직사각형 179">
            <a:extLst>
              <a:ext uri="{FF2B5EF4-FFF2-40B4-BE49-F238E27FC236}">
                <a16:creationId xmlns:a16="http://schemas.microsoft.com/office/drawing/2014/main" xmlns="" id="{84951491-200A-4C69-A353-DAC64E76C3E2}"/>
              </a:ext>
            </a:extLst>
          </p:cNvPr>
          <p:cNvSpPr/>
          <p:nvPr/>
        </p:nvSpPr>
        <p:spPr>
          <a:xfrm>
            <a:off x="165098" y="177800"/>
            <a:ext cx="5930900" cy="52324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81" name="TextBox 180">
            <a:extLst>
              <a:ext uri="{FF2B5EF4-FFF2-40B4-BE49-F238E27FC236}">
                <a16:creationId xmlns:a16="http://schemas.microsoft.com/office/drawing/2014/main" xmlns="" id="{3671A94A-0B27-432C-8079-AAFC40888BE2}"/>
              </a:ext>
            </a:extLst>
          </p:cNvPr>
          <p:cNvSpPr txBox="1"/>
          <p:nvPr/>
        </p:nvSpPr>
        <p:spPr>
          <a:xfrm>
            <a:off x="1579365" y="1042743"/>
            <a:ext cx="804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index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783588" y="1510158"/>
            <a:ext cx="46939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프로젝트 개요 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팀원 소개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기획의도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벤치마킹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개발목표 </a:t>
            </a:r>
            <a:r>
              <a:rPr lang="en-US" altLang="ko-KR" dirty="0">
                <a:latin typeface="푸른전남" panose="020B0503000000000000" pitchFamily="50" charset="-127"/>
                <a:ea typeface="푸른전남" panose="020B0503000000000000" pitchFamily="50" charset="-127"/>
              </a:rPr>
              <a:t>/ </a:t>
            </a: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기대효과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진행과정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AutoNum type="arabicPeriod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개발 환경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FontTx/>
              <a:buAutoNum type="arabicPeriod"/>
            </a:pPr>
            <a:r>
              <a:rPr lang="en-US" altLang="ko-KR" dirty="0">
                <a:latin typeface="푸른전남" panose="020B0503000000000000" pitchFamily="50" charset="-127"/>
                <a:ea typeface="푸른전남" panose="020B0503000000000000" pitchFamily="50" charset="-127"/>
              </a:rPr>
              <a:t>DB Modeling</a:t>
            </a:r>
          </a:p>
          <a:p>
            <a:pPr marL="342900" indent="-342900">
              <a:buAutoNum type="arabicPeriod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사이트 구성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사이트 </a:t>
            </a:r>
            <a:r>
              <a:rPr lang="ko-KR" altLang="en-US" dirty="0" err="1">
                <a:latin typeface="푸른전남" panose="020B0503000000000000" pitchFamily="50" charset="-127"/>
                <a:ea typeface="푸른전남" panose="020B0503000000000000" pitchFamily="50" charset="-127"/>
              </a:rPr>
              <a:t>맵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최종 </a:t>
            </a:r>
            <a:r>
              <a:rPr lang="en-US" altLang="ko-KR" dirty="0">
                <a:latin typeface="푸른전남" panose="020B0503000000000000" pitchFamily="50" charset="-127"/>
                <a:ea typeface="푸른전남" panose="020B0503000000000000" pitchFamily="50" charset="-127"/>
              </a:rPr>
              <a:t>UI/UX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시연영상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342900" indent="-342900">
              <a:buAutoNum type="arabicPeriod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소감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77028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 flipV="1">
            <a:off x="-71120" y="1325880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84" y="2333589"/>
            <a:ext cx="5455985" cy="3063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586384" y="2333589"/>
            <a:ext cx="5455984" cy="3058634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7902A7B-DB63-4348-8EE9-0A7BF74C44A8}"/>
              </a:ext>
            </a:extLst>
          </p:cNvPr>
          <p:cNvCxnSpPr>
            <a:cxnSpLocks/>
          </p:cNvCxnSpPr>
          <p:nvPr/>
        </p:nvCxnSpPr>
        <p:spPr>
          <a:xfrm flipH="1">
            <a:off x="5297124" y="3753158"/>
            <a:ext cx="1289260" cy="0"/>
          </a:xfrm>
          <a:prstGeom prst="straightConnector1">
            <a:avLst/>
          </a:prstGeom>
          <a:ln w="38100">
            <a:solidFill>
              <a:srgbClr val="FF3D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FCE2AEBF-F58D-4A3D-B226-235BA8B0F91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94" b="52050"/>
          <a:stretch/>
        </p:blipFill>
        <p:spPr>
          <a:xfrm>
            <a:off x="307410" y="2095559"/>
            <a:ext cx="5465852" cy="3058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xmlns="" id="{5E2D2C55-FA96-40FE-B55F-5C9A618282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94" b="52050"/>
          <a:stretch/>
        </p:blipFill>
        <p:spPr>
          <a:xfrm>
            <a:off x="771634" y="549427"/>
            <a:ext cx="4525487" cy="61238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직사각형 6"/>
          <p:cNvSpPr/>
          <p:nvPr/>
        </p:nvSpPr>
        <p:spPr>
          <a:xfrm flipH="1">
            <a:off x="771634" y="561281"/>
            <a:ext cx="4525487" cy="6139044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xmlns="" id="{3BEE1887-917A-4B43-9C20-BF942E1E0E56}"/>
              </a:ext>
            </a:extLst>
          </p:cNvPr>
          <p:cNvGrpSpPr/>
          <p:nvPr/>
        </p:nvGrpSpPr>
        <p:grpSpPr>
          <a:xfrm>
            <a:off x="9827217" y="405447"/>
            <a:ext cx="2611120" cy="1424581"/>
            <a:chOff x="9855200" y="371502"/>
            <a:chExt cx="2611120" cy="142458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xmlns="" id="{6BD60263-666C-49A4-9186-2C842B1C0754}"/>
                </a:ext>
              </a:extLst>
            </p:cNvPr>
            <p:cNvSpPr txBox="1"/>
            <p:nvPr/>
          </p:nvSpPr>
          <p:spPr>
            <a:xfrm>
              <a:off x="9855200" y="371502"/>
              <a:ext cx="261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[ </a:t>
              </a:r>
              <a:r>
                <a:rPr lang="ko-KR" altLang="en-US" sz="28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커뮤니티 </a:t>
              </a:r>
              <a:r>
                <a:rPr lang="en-US" altLang="ko-KR" sz="28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]</a:t>
              </a:r>
              <a:endParaRPr lang="ko-KR" altLang="en-US" sz="28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D9861076-AE7D-4314-A4B4-C18A4B959024}"/>
                </a:ext>
              </a:extLst>
            </p:cNvPr>
            <p:cNvSpPr/>
            <p:nvPr/>
          </p:nvSpPr>
          <p:spPr>
            <a:xfrm>
              <a:off x="10555301" y="1426751"/>
              <a:ext cx="141256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[ </a:t>
              </a:r>
              <a:r>
                <a: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여행후기 </a:t>
              </a:r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]</a:t>
              </a:r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2231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93 0.00856 L -1.66667E-6 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7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800"/>
                            </p:stCondLst>
                            <p:childTnLst>
                              <p:par>
                                <p:cTn id="2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5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58 0.03519 L 1.04167E-6 -2.22222E-6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29" y="-1759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0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82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13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84" y="2333589"/>
            <a:ext cx="5455985" cy="30637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직사각형 10"/>
          <p:cNvSpPr/>
          <p:nvPr/>
        </p:nvSpPr>
        <p:spPr>
          <a:xfrm>
            <a:off x="6586384" y="2333589"/>
            <a:ext cx="5455984" cy="3058634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 flipV="1">
            <a:off x="-62722" y="1320799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그림 16">
            <a:extLst>
              <a:ext uri="{FF2B5EF4-FFF2-40B4-BE49-F238E27FC236}">
                <a16:creationId xmlns:a16="http://schemas.microsoft.com/office/drawing/2014/main" xmlns="" id="{9F36BE70-EFE9-45D2-9B61-B4D1DF9F6D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7671" y="2095559"/>
            <a:ext cx="5465328" cy="30586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84CDBE71-B52D-4B54-8424-3BF3B6E47D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9179" b="10298"/>
          <a:stretch/>
        </p:blipFill>
        <p:spPr>
          <a:xfrm>
            <a:off x="787928" y="561279"/>
            <a:ext cx="4509190" cy="612888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BC4586EE-AFC7-4C77-BA33-CF8B4C8059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9619"/>
          <a:stretch/>
        </p:blipFill>
        <p:spPr>
          <a:xfrm>
            <a:off x="783749" y="577367"/>
            <a:ext cx="4501251" cy="609671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flipH="1">
            <a:off x="771634" y="561281"/>
            <a:ext cx="4525487" cy="6139044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7902A7B-DB63-4348-8EE9-0A7BF74C44A8}"/>
              </a:ext>
            </a:extLst>
          </p:cNvPr>
          <p:cNvCxnSpPr>
            <a:cxnSpLocks/>
          </p:cNvCxnSpPr>
          <p:nvPr/>
        </p:nvCxnSpPr>
        <p:spPr>
          <a:xfrm flipH="1">
            <a:off x="5297124" y="3753158"/>
            <a:ext cx="1289260" cy="0"/>
          </a:xfrm>
          <a:prstGeom prst="straightConnector1">
            <a:avLst/>
          </a:prstGeom>
          <a:ln w="38100">
            <a:solidFill>
              <a:srgbClr val="FF3D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D926CE70-B91A-4476-9C7E-83E6311DD8EC}"/>
              </a:ext>
            </a:extLst>
          </p:cNvPr>
          <p:cNvGrpSpPr/>
          <p:nvPr/>
        </p:nvGrpSpPr>
        <p:grpSpPr>
          <a:xfrm>
            <a:off x="9827217" y="405447"/>
            <a:ext cx="2611120" cy="1424287"/>
            <a:chOff x="9855200" y="371502"/>
            <a:chExt cx="2611120" cy="1424287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xmlns="" id="{185BB697-5AEA-4B49-9558-CEAAB61B346F}"/>
                </a:ext>
              </a:extLst>
            </p:cNvPr>
            <p:cNvSpPr txBox="1"/>
            <p:nvPr/>
          </p:nvSpPr>
          <p:spPr>
            <a:xfrm>
              <a:off x="9855200" y="371502"/>
              <a:ext cx="261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[ </a:t>
              </a:r>
              <a:r>
                <a:rPr lang="ko-KR" altLang="en-US" sz="28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커뮤니티 </a:t>
              </a:r>
              <a:r>
                <a:rPr lang="en-US" altLang="ko-KR" sz="28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]</a:t>
              </a:r>
              <a:endParaRPr lang="ko-KR" altLang="en-US" sz="28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BCB2984B-2AB4-4B59-B342-0DFA9358F761}"/>
                </a:ext>
              </a:extLst>
            </p:cNvPr>
            <p:cNvSpPr/>
            <p:nvPr/>
          </p:nvSpPr>
          <p:spPr>
            <a:xfrm>
              <a:off x="10024723" y="1426457"/>
              <a:ext cx="19559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[ </a:t>
              </a:r>
              <a:r>
                <a: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여행후기 상세 </a:t>
              </a:r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]</a:t>
              </a:r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47935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6393 0.00856 L -1.66667E-6 3.33333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177" y="-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1458 0.03519 L 2.29167E-6 -3.33333E-6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768" y="-18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82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17"/>
                                        </p:tgtEl>
                                      </p:cBhvr>
                                      <p:by x="1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5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xmlns="" id="{D8E2E6F3-FFCE-452B-933D-06FBAC642E43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6384" y="2231574"/>
            <a:ext cx="5431537" cy="30431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B3198697-84B5-4B6E-A459-0B21A41768F9}"/>
              </a:ext>
            </a:extLst>
          </p:cNvPr>
          <p:cNvSpPr/>
          <p:nvPr/>
        </p:nvSpPr>
        <p:spPr>
          <a:xfrm>
            <a:off x="6586384" y="2231574"/>
            <a:ext cx="5431536" cy="3043168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 flipV="1">
            <a:off x="-62722" y="1320799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xmlns="" id="{AC499345-55F8-42CC-9047-A568C94BB64F}"/>
              </a:ext>
            </a:extLst>
          </p:cNvPr>
          <p:cNvGrpSpPr/>
          <p:nvPr/>
        </p:nvGrpSpPr>
        <p:grpSpPr>
          <a:xfrm>
            <a:off x="9855200" y="371502"/>
            <a:ext cx="2611120" cy="1458526"/>
            <a:chOff x="9855200" y="371502"/>
            <a:chExt cx="2611120" cy="1458526"/>
          </a:xfrm>
        </p:grpSpPr>
        <p:sp>
          <p:nvSpPr>
            <p:cNvPr id="4" name="TextBox 3"/>
            <p:cNvSpPr txBox="1"/>
            <p:nvPr/>
          </p:nvSpPr>
          <p:spPr>
            <a:xfrm>
              <a:off x="9855200" y="371502"/>
              <a:ext cx="26111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[ </a:t>
              </a:r>
              <a:r>
                <a:rPr lang="ko-KR" altLang="en-US" sz="28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커뮤니티 </a:t>
              </a:r>
              <a:r>
                <a:rPr lang="en-US" altLang="ko-KR" sz="28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]</a:t>
              </a:r>
              <a:endParaRPr lang="ko-KR" altLang="en-US" sz="28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xmlns="" id="{F945FCC2-E6AD-4474-BF04-A4E5BBFCAB76}"/>
                </a:ext>
              </a:extLst>
            </p:cNvPr>
            <p:cNvSpPr/>
            <p:nvPr/>
          </p:nvSpPr>
          <p:spPr>
            <a:xfrm>
              <a:off x="10549105" y="1460696"/>
              <a:ext cx="134844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[ </a:t>
              </a:r>
              <a:r>
                <a: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문의하기 </a:t>
              </a:r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]</a:t>
              </a:r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xmlns="" id="{0C2967E9-D180-4F23-8179-427D34A8E8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46"/>
          <a:stretch/>
        </p:blipFill>
        <p:spPr>
          <a:xfrm>
            <a:off x="170163" y="2102473"/>
            <a:ext cx="5431536" cy="30397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46803DEC-66CF-4DA1-AEB3-524F6B7F7C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946"/>
          <a:stretch/>
        </p:blipFill>
        <p:spPr>
          <a:xfrm>
            <a:off x="474739" y="1298819"/>
            <a:ext cx="4822372" cy="465211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 flipH="1">
            <a:off x="474745" y="1298819"/>
            <a:ext cx="4822373" cy="4647033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xmlns="" id="{A7902A7B-DB63-4348-8EE9-0A7BF74C44A8}"/>
              </a:ext>
            </a:extLst>
          </p:cNvPr>
          <p:cNvCxnSpPr>
            <a:cxnSpLocks/>
          </p:cNvCxnSpPr>
          <p:nvPr/>
        </p:nvCxnSpPr>
        <p:spPr>
          <a:xfrm flipH="1">
            <a:off x="5297124" y="3753158"/>
            <a:ext cx="1289260" cy="0"/>
          </a:xfrm>
          <a:prstGeom prst="straightConnector1">
            <a:avLst/>
          </a:prstGeom>
          <a:ln w="38100">
            <a:solidFill>
              <a:srgbClr val="FF3D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2498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5937 -2.22222E-6 L -1.66667E-6 -2.22222E-6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99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3200"/>
                            </p:stCondLst>
                            <p:childTnLst>
                              <p:par>
                                <p:cTn id="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52682 0.01875 L 1.25E-6 7.40741E-7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6341" y="-94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89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4" dur="2000" fill="hold"/>
                                        <p:tgtEl>
                                          <p:spTgt spid="6"/>
                                        </p:tgtEl>
                                      </p:cBhvr>
                                      <p:by x="100000" y="152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2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300"/>
                            </p:stCondLst>
                            <p:childTnLst>
                              <p:par>
                                <p:cTn id="3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800"/>
                            </p:stCondLst>
                            <p:childTnLst>
                              <p:par>
                                <p:cTn id="34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xmlns="" id="{F421D2FB-18BA-4C6E-8005-CD75AFEF46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30590"/>
            <a:ext cx="6096000" cy="3009900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 flipV="1">
            <a:off x="-62722" y="1320799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6ADDACB0-F017-461B-AA0C-17954B198E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830028"/>
            <a:ext cx="6096000" cy="30099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FCB75B4D-0498-4933-B29E-76E64735D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81" y="1843439"/>
            <a:ext cx="6096000" cy="30099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E86C4610-7194-405F-8BDF-01065B5FCE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3581" y="1823556"/>
            <a:ext cx="6096002" cy="300990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xmlns="" id="{DE7C8AF8-5AF1-47DD-A194-9658F2206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856288"/>
            <a:ext cx="6096000" cy="30099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xmlns="" id="{BEA6DEC5-3002-48F3-B264-EC8E12623FE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1823557"/>
            <a:ext cx="6096000" cy="3009900"/>
          </a:xfrm>
          <a:prstGeom prst="rect">
            <a:avLst/>
          </a:prstGeom>
        </p:spPr>
      </p:pic>
      <p:grpSp>
        <p:nvGrpSpPr>
          <p:cNvPr id="17" name="그룹 16">
            <a:extLst>
              <a:ext uri="{FF2B5EF4-FFF2-40B4-BE49-F238E27FC236}">
                <a16:creationId xmlns:a16="http://schemas.microsoft.com/office/drawing/2014/main" xmlns="" id="{20C41F86-370B-41B9-BA20-90C4CCDE08B0}"/>
              </a:ext>
            </a:extLst>
          </p:cNvPr>
          <p:cNvGrpSpPr/>
          <p:nvPr/>
        </p:nvGrpSpPr>
        <p:grpSpPr>
          <a:xfrm>
            <a:off x="2226299" y="321886"/>
            <a:ext cx="9965701" cy="997740"/>
            <a:chOff x="2226299" y="321886"/>
            <a:chExt cx="9965701" cy="997740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xmlns="" id="{53EB31B2-C4A1-40F6-9662-ADA06F0DC930}"/>
                </a:ext>
              </a:extLst>
            </p:cNvPr>
            <p:cNvGrpSpPr/>
            <p:nvPr/>
          </p:nvGrpSpPr>
          <p:grpSpPr>
            <a:xfrm>
              <a:off x="2226299" y="321886"/>
              <a:ext cx="9965701" cy="997740"/>
              <a:chOff x="2226299" y="321886"/>
              <a:chExt cx="9965701" cy="997740"/>
            </a:xfrm>
          </p:grpSpPr>
          <p:sp>
            <p:nvSpPr>
              <p:cNvPr id="4" name="TextBox 3"/>
              <p:cNvSpPr txBox="1"/>
              <p:nvPr/>
            </p:nvSpPr>
            <p:spPr>
              <a:xfrm>
                <a:off x="6586384" y="321886"/>
                <a:ext cx="5605616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altLang="ko-KR" sz="2800" b="1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[ </a:t>
                </a:r>
                <a:r>
                  <a:rPr lang="ko-KR" altLang="en-US" sz="2800" b="1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마이페이지</a:t>
                </a:r>
                <a:r>
                  <a:rPr lang="en-US" altLang="ko-KR" sz="2800" b="1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 &amp; </a:t>
                </a:r>
                <a:r>
                  <a:rPr lang="ko-KR" altLang="en-US" sz="2800" b="1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관리자페이지 </a:t>
                </a:r>
                <a:r>
                  <a:rPr lang="en-US" altLang="ko-KR" sz="2800" b="1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]</a:t>
                </a:r>
                <a:endParaRPr lang="ko-KR" altLang="en-US" sz="2800" b="1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xmlns="" id="{F945FCC2-E6AD-4474-BF04-A4E5BBFCAB76}"/>
                  </a:ext>
                </a:extLst>
              </p:cNvPr>
              <p:cNvSpPr/>
              <p:nvPr/>
            </p:nvSpPr>
            <p:spPr>
              <a:xfrm>
                <a:off x="2226299" y="950294"/>
                <a:ext cx="164339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[ </a:t>
                </a:r>
                <a:r>
                  <a:rPr lang="ko-KR" altLang="en-US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마이페이지 </a:t>
                </a:r>
                <a:r>
                  <a:rPr lang="en-US" altLang="ko-KR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]</a:t>
                </a:r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9131189B-946E-4A1E-B9D2-C5850C6CC516}"/>
                </a:ext>
              </a:extLst>
            </p:cNvPr>
            <p:cNvSpPr/>
            <p:nvPr/>
          </p:nvSpPr>
          <p:spPr>
            <a:xfrm>
              <a:off x="8452076" y="950294"/>
              <a:ext cx="1874231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ko-KR">
                  <a:latin typeface="푸른전남" panose="020B0503000000000000" pitchFamily="50" charset="-127"/>
                  <a:ea typeface="푸른전남" panose="020B0503000000000000" pitchFamily="50" charset="-127"/>
                </a:rPr>
                <a:t>[ </a:t>
              </a:r>
              <a:r>
                <a: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관리자페이지 </a:t>
              </a:r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]</a:t>
              </a:r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xmlns="" id="{13171D90-614D-40FD-BD76-3861C2D61654}"/>
              </a:ext>
            </a:extLst>
          </p:cNvPr>
          <p:cNvGrpSpPr/>
          <p:nvPr/>
        </p:nvGrpSpPr>
        <p:grpSpPr>
          <a:xfrm>
            <a:off x="6096000" y="1823556"/>
            <a:ext cx="6123162" cy="4712558"/>
            <a:chOff x="6068838" y="1329626"/>
            <a:chExt cx="6123162" cy="4712558"/>
          </a:xfrm>
        </p:grpSpPr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xmlns="" id="{2E5F6891-4DC7-4EF7-AB19-E727383050D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068838" y="3018873"/>
              <a:ext cx="6123162" cy="3023311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xmlns="" id="{2CFEF828-4EDB-4F3B-B371-938DEEB3F05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68838" y="1329626"/>
              <a:ext cx="6123162" cy="3023311"/>
            </a:xfrm>
            <a:prstGeom prst="rect">
              <a:avLst/>
            </a:prstGeom>
          </p:spPr>
        </p:pic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xmlns="" id="{EEF17423-121D-4D38-B584-713190AB062E}"/>
              </a:ext>
            </a:extLst>
          </p:cNvPr>
          <p:cNvGrpSpPr/>
          <p:nvPr/>
        </p:nvGrpSpPr>
        <p:grpSpPr>
          <a:xfrm>
            <a:off x="6096000" y="1823556"/>
            <a:ext cx="6123162" cy="3711653"/>
            <a:chOff x="6096000" y="1823556"/>
            <a:chExt cx="6136742" cy="3719885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xmlns="" id="{A9A5A37B-8308-4846-A8D3-FAAB550D33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096000" y="2513425"/>
              <a:ext cx="6136742" cy="3030016"/>
            </a:xfrm>
            <a:prstGeom prst="rect">
              <a:avLst/>
            </a:prstGeom>
          </p:spPr>
        </p:pic>
        <p:pic>
          <p:nvPicPr>
            <p:cNvPr id="25" name="그림 24">
              <a:extLst>
                <a:ext uri="{FF2B5EF4-FFF2-40B4-BE49-F238E27FC236}">
                  <a16:creationId xmlns:a16="http://schemas.microsoft.com/office/drawing/2014/main" xmlns="" id="{2B5CA3DB-4B3E-40CE-AD71-0065D31621C5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109579" y="1823556"/>
              <a:ext cx="6123161" cy="3023311"/>
            </a:xfrm>
            <a:prstGeom prst="rect">
              <a:avLst/>
            </a:prstGeom>
          </p:spPr>
        </p:pic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xmlns="" id="{CC962E48-D36C-44F2-8238-30D517E500FA}"/>
              </a:ext>
            </a:extLst>
          </p:cNvPr>
          <p:cNvGrpSpPr/>
          <p:nvPr/>
        </p:nvGrpSpPr>
        <p:grpSpPr>
          <a:xfrm>
            <a:off x="6095997" y="1823555"/>
            <a:ext cx="6123165" cy="3123800"/>
            <a:chOff x="6095997" y="1823555"/>
            <a:chExt cx="6123165" cy="31238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xmlns="" id="{E2C2BBA6-CBE4-45C2-83BD-1AD468A27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6095997" y="1924043"/>
              <a:ext cx="6123165" cy="3023312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xmlns="" id="{32EEBCFD-C9DD-4A35-AFA0-747C3764A577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95999" y="1823555"/>
              <a:ext cx="6123161" cy="3023311"/>
            </a:xfrm>
            <a:prstGeom prst="rect">
              <a:avLst/>
            </a:prstGeom>
          </p:spPr>
        </p:pic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xmlns="" id="{BBEDAF2B-17BB-4FDA-BC3C-FA1A95E2308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102862" y="1826300"/>
            <a:ext cx="6116298" cy="30199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72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7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 descr="그림">
            <a:extLst>
              <a:ext uri="{FF2B5EF4-FFF2-40B4-BE49-F238E27FC236}">
                <a16:creationId xmlns:a16="http://schemas.microsoft.com/office/drawing/2014/main" xmlns="" id="{7C10C10D-2889-4A98-BEAF-736D3AA3C37B}"/>
              </a:ext>
              <a:ext uri="{C183D7F6-B498-43B3-948B-1728B52AA6E4}">
                <adec:decorative xmlns:adec="http://schemas.microsoft.com/office/drawing/2017/decorative" xmlns="" val="0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75" b="36702"/>
          <a:stretch/>
        </p:blipFill>
        <p:spPr>
          <a:xfrm>
            <a:off x="0" y="1325880"/>
            <a:ext cx="12217346" cy="542339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xmlns="" id="{B83F7E21-4708-45E5-80B9-89023C9328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416" t="14923" r="58017" b="43608"/>
          <a:stretch/>
        </p:blipFill>
        <p:spPr>
          <a:xfrm>
            <a:off x="3123344" y="2754489"/>
            <a:ext cx="2035678" cy="396938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xmlns="" id="{A28485D5-22D1-4ABA-BF8A-69344D9C5D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26" t="12303" r="1228" b="48070"/>
          <a:stretch/>
        </p:blipFill>
        <p:spPr>
          <a:xfrm>
            <a:off x="5238044" y="2506133"/>
            <a:ext cx="6899298" cy="379306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xmlns="" id="{FBE56725-ACE2-4079-A4F3-E8056833086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-1" b="88513"/>
          <a:stretch/>
        </p:blipFill>
        <p:spPr>
          <a:xfrm>
            <a:off x="0" y="1325879"/>
            <a:ext cx="12288466" cy="1099639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xmlns="" id="{8096C2BD-5204-4C9D-AA77-E1C2C958A28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36587"/>
          <a:stretch/>
        </p:blipFill>
        <p:spPr>
          <a:xfrm>
            <a:off x="164" y="1325878"/>
            <a:ext cx="12288302" cy="6113499"/>
          </a:xfrm>
          <a:prstGeom prst="rect">
            <a:avLst/>
          </a:prstGeom>
        </p:spPr>
      </p:pic>
      <p:pic>
        <p:nvPicPr>
          <p:cNvPr id="37" name="그림 36">
            <a:extLst>
              <a:ext uri="{FF2B5EF4-FFF2-40B4-BE49-F238E27FC236}">
                <a16:creationId xmlns:a16="http://schemas.microsoft.com/office/drawing/2014/main" xmlns="" id="{76C121A5-5553-42B5-A1D9-40B9AB7747C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213" t="16782" r="75083" b="40709"/>
          <a:stretch/>
        </p:blipFill>
        <p:spPr>
          <a:xfrm>
            <a:off x="1132096" y="2762296"/>
            <a:ext cx="1929744" cy="363862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xmlns="" id="{5D9F269E-64AD-4856-B2C4-AEB7B0D504E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924" r="90997" b="43607"/>
          <a:stretch/>
        </p:blipFill>
        <p:spPr>
          <a:xfrm>
            <a:off x="0" y="2754489"/>
            <a:ext cx="1106311" cy="3969388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xmlns="" id="{043FE063-22C7-4CF4-B400-E518D97C9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851" t="14924" r="74583" b="43607"/>
          <a:stretch/>
        </p:blipFill>
        <p:spPr>
          <a:xfrm>
            <a:off x="1087666" y="2754489"/>
            <a:ext cx="2035678" cy="3969388"/>
          </a:xfrm>
          <a:prstGeom prst="rect">
            <a:avLst/>
          </a:prstGeom>
        </p:spPr>
      </p:pic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 flipV="1">
            <a:off x="-71120" y="1325880"/>
            <a:ext cx="12263120" cy="5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8650840" y="359102"/>
            <a:ext cx="3541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[ </a:t>
            </a:r>
            <a:r>
              <a:rPr lang="ko-KR" altLang="en-US" sz="28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나의 여행 만들기 </a:t>
            </a:r>
            <a:r>
              <a:rPr lang="en-US" altLang="ko-KR" sz="2800" b="1" dirty="0">
                <a:latin typeface="푸른전남" panose="020B0503000000000000" pitchFamily="50" charset="-127"/>
                <a:ea typeface="푸른전남" panose="020B0503000000000000" pitchFamily="50" charset="-127"/>
              </a:rPr>
              <a:t>]</a:t>
            </a:r>
            <a:endParaRPr lang="ko-KR" altLang="en-US" sz="2800" b="1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solidFill>
              <a:srgbClr val="000D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18838" y="2019213"/>
            <a:ext cx="3004506" cy="323295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53FD4A17-29C1-4C47-A98B-211DB4474AA5}"/>
              </a:ext>
            </a:extLst>
          </p:cNvPr>
          <p:cNvSpPr/>
          <p:nvPr/>
        </p:nvSpPr>
        <p:spPr>
          <a:xfrm>
            <a:off x="3194464" y="2019213"/>
            <a:ext cx="740538" cy="323295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95B9EB2B-C47C-47C7-844E-46E019D5CF3E}"/>
              </a:ext>
            </a:extLst>
          </p:cNvPr>
          <p:cNvSpPr/>
          <p:nvPr/>
        </p:nvSpPr>
        <p:spPr>
          <a:xfrm>
            <a:off x="4006122" y="2024009"/>
            <a:ext cx="935062" cy="313702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7B133A2E-2086-446C-B04E-4E1AB2259669}"/>
              </a:ext>
            </a:extLst>
          </p:cNvPr>
          <p:cNvSpPr/>
          <p:nvPr/>
        </p:nvSpPr>
        <p:spPr>
          <a:xfrm>
            <a:off x="5012304" y="2024009"/>
            <a:ext cx="935062" cy="313702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49A1B2F2-5737-44AC-9B02-5DB1908BB650}"/>
              </a:ext>
            </a:extLst>
          </p:cNvPr>
          <p:cNvSpPr/>
          <p:nvPr/>
        </p:nvSpPr>
        <p:spPr>
          <a:xfrm>
            <a:off x="6018486" y="2019213"/>
            <a:ext cx="762458" cy="323295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CA395BA2-F5BF-48E5-973F-43BA4358F7E2}"/>
              </a:ext>
            </a:extLst>
          </p:cNvPr>
          <p:cNvSpPr/>
          <p:nvPr/>
        </p:nvSpPr>
        <p:spPr>
          <a:xfrm>
            <a:off x="189958" y="3077046"/>
            <a:ext cx="792175" cy="162866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B77FF1BB-CBB3-4C34-A983-5E7451FA6570}"/>
              </a:ext>
            </a:extLst>
          </p:cNvPr>
          <p:cNvSpPr/>
          <p:nvPr/>
        </p:nvSpPr>
        <p:spPr>
          <a:xfrm>
            <a:off x="201247" y="3447226"/>
            <a:ext cx="792175" cy="162866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xmlns="" id="{5FF59383-3504-4962-A691-DF18B18E304A}"/>
              </a:ext>
            </a:extLst>
          </p:cNvPr>
          <p:cNvSpPr/>
          <p:nvPr/>
        </p:nvSpPr>
        <p:spPr>
          <a:xfrm>
            <a:off x="265594" y="3660186"/>
            <a:ext cx="660095" cy="347370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xmlns="" id="{D9DF4245-C8C1-4377-B1E4-E1097C0B186D}"/>
              </a:ext>
            </a:extLst>
          </p:cNvPr>
          <p:cNvSpPr/>
          <p:nvPr/>
        </p:nvSpPr>
        <p:spPr>
          <a:xfrm>
            <a:off x="271238" y="4106097"/>
            <a:ext cx="660095" cy="347370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482C409A-3A79-4077-852E-74DF2F391034}"/>
              </a:ext>
            </a:extLst>
          </p:cNvPr>
          <p:cNvSpPr/>
          <p:nvPr/>
        </p:nvSpPr>
        <p:spPr>
          <a:xfrm>
            <a:off x="3279677" y="2892541"/>
            <a:ext cx="1661507" cy="392525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xmlns="" id="{8BC9949B-0E13-4E9D-B757-9BF7372E4EE4}"/>
              </a:ext>
            </a:extLst>
          </p:cNvPr>
          <p:cNvSpPr/>
          <p:nvPr/>
        </p:nvSpPr>
        <p:spPr>
          <a:xfrm>
            <a:off x="4603925" y="5810720"/>
            <a:ext cx="227719" cy="217548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3DE9E2CD-B69C-4927-9BA2-3A1359FD47C9}"/>
              </a:ext>
            </a:extLst>
          </p:cNvPr>
          <p:cNvSpPr/>
          <p:nvPr/>
        </p:nvSpPr>
        <p:spPr>
          <a:xfrm>
            <a:off x="4210846" y="5810720"/>
            <a:ext cx="393079" cy="217548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xmlns="" id="{2779A89B-9947-4699-B0BD-AADFA86C9362}"/>
              </a:ext>
            </a:extLst>
          </p:cNvPr>
          <p:cNvSpPr/>
          <p:nvPr/>
        </p:nvSpPr>
        <p:spPr>
          <a:xfrm>
            <a:off x="3481702" y="1484294"/>
            <a:ext cx="5210742" cy="4464949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xmlns="" id="{A88AE38A-4F68-4A3A-A8A1-E4A891EC8744}"/>
              </a:ext>
            </a:extLst>
          </p:cNvPr>
          <p:cNvSpPr/>
          <p:nvPr/>
        </p:nvSpPr>
        <p:spPr>
          <a:xfrm>
            <a:off x="5159021" y="2431531"/>
            <a:ext cx="6978321" cy="3969388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9FDB1157-C7EF-4F64-93EF-673A51E65385}"/>
              </a:ext>
            </a:extLst>
          </p:cNvPr>
          <p:cNvSpPr/>
          <p:nvPr/>
        </p:nvSpPr>
        <p:spPr>
          <a:xfrm>
            <a:off x="11202281" y="2019213"/>
            <a:ext cx="935062" cy="401224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43A1F185-53E1-4CC4-B2B6-787F76788E91}"/>
              </a:ext>
            </a:extLst>
          </p:cNvPr>
          <p:cNvSpPr/>
          <p:nvPr/>
        </p:nvSpPr>
        <p:spPr>
          <a:xfrm>
            <a:off x="1113451" y="2762297"/>
            <a:ext cx="1990994" cy="4056191"/>
          </a:xfrm>
          <a:prstGeom prst="rect">
            <a:avLst/>
          </a:prstGeom>
          <a:noFill/>
          <a:ln w="38100">
            <a:solidFill>
              <a:srgbClr val="FF3D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6637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6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00"/>
                            </p:stCondLst>
                            <p:childTnLst>
                              <p:par>
                                <p:cTn id="7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4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3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00"/>
                            </p:stCondLst>
                            <p:childTnLst>
                              <p:par>
                                <p:cTn id="10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500"/>
                            </p:stCondLst>
                            <p:childTnLst>
                              <p:par>
                                <p:cTn id="114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6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500"/>
                            </p:stCondLst>
                            <p:childTnLst>
                              <p:par>
                                <p:cTn id="1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9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43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3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4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300"/>
                            </p:stCondLst>
                            <p:childTnLst>
                              <p:par>
                                <p:cTn id="150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3" fill="hold">
                      <p:stCondLst>
                        <p:cond delay="indefinite"/>
                      </p:stCondLst>
                      <p:childTnLst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6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2" fill="hold">
                            <p:stCondLst>
                              <p:cond delay="500"/>
                            </p:stCondLst>
                            <p:childTnLst>
                              <p:par>
                                <p:cTn id="16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8" fill="hold">
                      <p:stCondLst>
                        <p:cond delay="indefinite"/>
                      </p:stCondLst>
                      <p:childTnLst>
                        <p:par>
                          <p:cTn id="169" fill="hold">
                            <p:stCondLst>
                              <p:cond delay="0"/>
                            </p:stCondLst>
                            <p:childTnLst>
                              <p:par>
                                <p:cTn id="17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500"/>
                            </p:stCondLst>
                            <p:childTnLst>
                              <p:par>
                                <p:cTn id="17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 animBg="1"/>
      <p:bldP spid="7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4" grpId="0" animBg="1"/>
      <p:bldP spid="24" grpId="1" animBg="1"/>
      <p:bldP spid="25" grpId="0" animBg="1"/>
      <p:bldP spid="25" grpId="1" animBg="1"/>
      <p:bldP spid="27" grpId="0" animBg="1"/>
      <p:bldP spid="27" grpId="1" animBg="1"/>
      <p:bldP spid="28" grpId="0" animBg="1"/>
      <p:bldP spid="28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29" grpId="0" animBg="1"/>
      <p:bldP spid="36" grpId="0" animBg="1"/>
      <p:bldP spid="36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79EC457F-4630-45E6-A093-7BDD2473D5C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0" y="0"/>
            <a:ext cx="5405718" cy="6858000"/>
            <a:chOff x="0" y="0"/>
            <a:chExt cx="4541520" cy="6858000"/>
          </a:xfrm>
          <a:solidFill>
            <a:srgbClr val="000D26">
              <a:alpha val="63922"/>
            </a:srgbClr>
          </a:solidFill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xmlns="" id="{2B820EBB-E05C-4978-B5A7-96B2F5E11134}"/>
                </a:ext>
              </a:extLst>
            </p:cNvPr>
            <p:cNvGrpSpPr/>
            <p:nvPr/>
          </p:nvGrpSpPr>
          <p:grpSpPr>
            <a:xfrm>
              <a:off x="0" y="0"/>
              <a:ext cx="4541520" cy="6858000"/>
              <a:chOff x="0" y="0"/>
              <a:chExt cx="4541520" cy="6858000"/>
            </a:xfrm>
            <a:grpFill/>
          </p:grpSpPr>
          <p:sp>
            <p:nvSpPr>
              <p:cNvPr id="2" name="직사각형 1">
                <a:extLst>
                  <a:ext uri="{FF2B5EF4-FFF2-40B4-BE49-F238E27FC236}">
                    <a16:creationId xmlns:a16="http://schemas.microsoft.com/office/drawing/2014/main" xmlns="" id="{396B7222-1528-4833-9A12-B7E9F1DA0509}"/>
                  </a:ext>
                </a:extLst>
              </p:cNvPr>
              <p:cNvSpPr/>
              <p:nvPr/>
            </p:nvSpPr>
            <p:spPr>
              <a:xfrm>
                <a:off x="0" y="0"/>
                <a:ext cx="4541520" cy="6858000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</a:endParaRP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0D305B4E-E25E-4157-8B2F-BFCA085B780E}"/>
                  </a:ext>
                </a:extLst>
              </p:cNvPr>
              <p:cNvSpPr txBox="1"/>
              <p:nvPr/>
            </p:nvSpPr>
            <p:spPr>
              <a:xfrm>
                <a:off x="467360" y="3429000"/>
                <a:ext cx="346407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4000" spc="-300" dirty="0">
                    <a:solidFill>
                      <a:schemeClr val="bg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프로젝트 시연영상</a:t>
                </a:r>
                <a:endParaRPr lang="en-US" altLang="ko-KR" sz="4000" spc="-30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xmlns="" id="{598613B8-B780-47E3-8231-A61A581D55BC}"/>
                </a:ext>
              </a:extLst>
            </p:cNvPr>
            <p:cNvSpPr txBox="1"/>
            <p:nvPr/>
          </p:nvSpPr>
          <p:spPr>
            <a:xfrm>
              <a:off x="467360" y="2906970"/>
              <a:ext cx="10833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Part 5. </a:t>
              </a:r>
              <a:endParaRPr lang="ko-KR" altLang="en-US" sz="2000" b="1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92600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69596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프로젝트 시연영상 및 설명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5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>
            <a:off x="698500" y="13766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pic>
        <p:nvPicPr>
          <p:cNvPr id="38" name="그림 37">
            <a:hlinkClick r:id="rId2"/>
            <a:extLst>
              <a:ext uri="{FF2B5EF4-FFF2-40B4-BE49-F238E27FC236}">
                <a16:creationId xmlns:a16="http://schemas.microsoft.com/office/drawing/2014/main" xmlns="" id="{6F1F6ADD-8AF5-4E99-B111-FA3EB25F68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84425" y="2233251"/>
            <a:ext cx="7423150" cy="367002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25009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8B881BC9-609B-4FEA-AE39-CDF7DCA1CE5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9AD3125-B41F-4170-8757-AC36E3C3825C}"/>
              </a:ext>
            </a:extLst>
          </p:cNvPr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xmlns="" id="{59750102-035E-45E1-A5AF-F76966A9D301}"/>
              </a:ext>
            </a:extLst>
          </p:cNvPr>
          <p:cNvGrpSpPr/>
          <p:nvPr/>
        </p:nvGrpSpPr>
        <p:grpSpPr>
          <a:xfrm>
            <a:off x="3568700" y="2249170"/>
            <a:ext cx="5054600" cy="2359660"/>
            <a:chOff x="6619240" y="2374900"/>
            <a:chExt cx="5054600" cy="235966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0F408A3C-CC75-4919-B74D-65D24012BA12}"/>
                </a:ext>
              </a:extLst>
            </p:cNvPr>
            <p:cNvSpPr/>
            <p:nvPr/>
          </p:nvSpPr>
          <p:spPr>
            <a:xfrm>
              <a:off x="6619240" y="2374900"/>
              <a:ext cx="5054600" cy="2359660"/>
            </a:xfrm>
            <a:prstGeom prst="rect">
              <a:avLst/>
            </a:prstGeom>
            <a:solidFill>
              <a:srgbClr val="000D2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xmlns="" id="{DB5C0BFE-2D9D-4F16-888D-1ABAA975DE5B}"/>
                </a:ext>
              </a:extLst>
            </p:cNvPr>
            <p:cNvSpPr txBox="1"/>
            <p:nvPr/>
          </p:nvSpPr>
          <p:spPr>
            <a:xfrm>
              <a:off x="8509184" y="3244334"/>
              <a:ext cx="1274708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15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소감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xmlns="" id="{B2515226-4ABE-430E-8DD0-2F4616A8DD4A}"/>
                </a:ext>
              </a:extLst>
            </p:cNvPr>
            <p:cNvSpPr txBox="1"/>
            <p:nvPr/>
          </p:nvSpPr>
          <p:spPr>
            <a:xfrm>
              <a:off x="7018393" y="2844224"/>
              <a:ext cx="107670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Part 6. </a:t>
              </a:r>
              <a:endParaRPr lang="ko-KR" altLang="en-US" sz="2000" b="1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8677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최종 소감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6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7DB10109-2BEA-4588-B225-3C99E9EE187B}"/>
              </a:ext>
            </a:extLst>
          </p:cNvPr>
          <p:cNvCxnSpPr/>
          <p:nvPr/>
        </p:nvCxnSpPr>
        <p:spPr>
          <a:xfrm>
            <a:off x="405665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93800" y="1535596"/>
            <a:ext cx="4902200" cy="2383706"/>
            <a:chOff x="1193800" y="1535596"/>
            <a:chExt cx="4902200" cy="238370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1193800" y="1535596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1498784" y="1848066"/>
              <a:ext cx="1758766" cy="1758766"/>
            </a:xfrm>
            <a:prstGeom prst="ellipse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641" y="2031140"/>
              <a:ext cx="1308860" cy="13088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07172" y="1784511"/>
              <a:ext cx="2938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해보니까 다 되던걸 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?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</a:t>
              </a: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    </a:t>
              </a:r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박 종 범 </a:t>
              </a:r>
              <a:endParaRPr lang="ko-KR" altLang="en-US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93800" y="4069558"/>
            <a:ext cx="4902200" cy="2383706"/>
            <a:chOff x="1193800" y="4069558"/>
            <a:chExt cx="4902200" cy="238370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1193800" y="4069558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1498784" y="4362697"/>
              <a:ext cx="1758766" cy="1758766"/>
            </a:xfrm>
            <a:prstGeom prst="ellipse">
              <a:avLst/>
            </a:prstGeom>
            <a:solidFill>
              <a:srgbClr val="000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963" y="4477600"/>
              <a:ext cx="1482329" cy="148232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52349" y="5326403"/>
              <a:ext cx="30276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      </a:t>
              </a:r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권 성 환</a:t>
              </a:r>
              <a:endParaRPr lang="en-US" altLang="ko-KR" sz="20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endParaRPr lang="en-US" altLang="ko-KR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내 인생에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Ctrl + Z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는 없다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24471" y="4069558"/>
            <a:ext cx="4902200" cy="2383706"/>
            <a:chOff x="6224471" y="4069558"/>
            <a:chExt cx="4902200" cy="238370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6224471" y="4069558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9062921" y="4362697"/>
              <a:ext cx="1758766" cy="1758766"/>
            </a:xfrm>
            <a:prstGeom prst="ellipse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92" y="4625114"/>
              <a:ext cx="1318929" cy="123393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503871" y="5326403"/>
              <a:ext cx="28778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	      </a:t>
              </a:r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허 유 민</a:t>
              </a:r>
              <a:endParaRPr lang="en-US" altLang="ko-KR" sz="20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endParaRPr lang="en-US" altLang="ko-KR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난 아직 배고프다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ko-KR" altLang="en-US" sz="1600" dirty="0" err="1">
                  <a:latin typeface="푸른전남" panose="020B0503000000000000" pitchFamily="50" charset="-127"/>
                  <a:ea typeface="푸른전남" panose="020B0503000000000000" pitchFamily="50" charset="-127"/>
                </a:rPr>
                <a:t>진짜루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24471" y="1535596"/>
            <a:ext cx="4902200" cy="2383706"/>
            <a:chOff x="6224471" y="1535596"/>
            <a:chExt cx="4902200" cy="23837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6224471" y="1535596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9062921" y="1848066"/>
              <a:ext cx="1758766" cy="1758766"/>
            </a:xfrm>
            <a:prstGeom prst="ellipse">
              <a:avLst/>
            </a:prstGeom>
            <a:solidFill>
              <a:srgbClr val="000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079" y="2057401"/>
              <a:ext cx="1219081" cy="115507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509570" y="1784511"/>
              <a:ext cx="28664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자신 없다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못 할 자신이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</a:t>
              </a: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	       </a:t>
              </a:r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이 민 용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03727" y="2468880"/>
            <a:ext cx="2683424" cy="3119119"/>
            <a:chOff x="4803727" y="2468880"/>
            <a:chExt cx="2683424" cy="311911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4803727" y="2468880"/>
              <a:ext cx="2683424" cy="311911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5280852" y="2760808"/>
              <a:ext cx="1758766" cy="1758766"/>
            </a:xfrm>
            <a:prstGeom prst="ellipse">
              <a:avLst/>
            </a:prstGeom>
            <a:solidFill>
              <a:srgbClr val="000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626" y="2911563"/>
              <a:ext cx="1146374" cy="145725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845670" y="4669066"/>
              <a:ext cx="262170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이 지 훈</a:t>
              </a:r>
              <a:endParaRPr lang="en-US" altLang="ko-KR" sz="20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pPr algn="ctr"/>
              <a:endParaRPr lang="en-US" altLang="ko-KR" sz="8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pPr algn="ctr"/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멀고 높은 곳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내 자리</a:t>
              </a:r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  <a:endParaRPr lang="ko-KR" altLang="en-US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28483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A9EFFFCF-2FBF-47B8-9F54-72DB90A1082D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116233"/>
            <a:ext cx="12192000" cy="6678267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00003052-27D4-4C0C-905A-644D4E17C857}"/>
              </a:ext>
            </a:extLst>
          </p:cNvPr>
          <p:cNvSpPr/>
          <p:nvPr/>
        </p:nvSpPr>
        <p:spPr>
          <a:xfrm>
            <a:off x="3568700" y="2374900"/>
            <a:ext cx="5054600" cy="2108200"/>
          </a:xfrm>
          <a:prstGeom prst="rect">
            <a:avLst/>
          </a:prstGeom>
          <a:solidFill>
            <a:srgbClr val="000D26">
              <a:alpha val="7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4269B7B-3CBC-4683-AB7C-20DD2F61061D}"/>
              </a:ext>
            </a:extLst>
          </p:cNvPr>
          <p:cNvSpPr txBox="1"/>
          <p:nvPr/>
        </p:nvSpPr>
        <p:spPr>
          <a:xfrm>
            <a:off x="4371812" y="3044279"/>
            <a:ext cx="34483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400" spc="-15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감 사 합 </a:t>
            </a:r>
            <a:r>
              <a:rPr lang="ko-KR" altLang="en-US" sz="4400" spc="-150" dirty="0" err="1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니</a:t>
            </a:r>
            <a:r>
              <a:rPr lang="ko-KR" altLang="en-US" sz="4400" spc="-15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 다</a:t>
            </a:r>
            <a:r>
              <a:rPr lang="en-US" altLang="ko-KR" sz="4400" spc="-150" dirty="0">
                <a:solidFill>
                  <a:schemeClr val="bg1"/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.</a:t>
            </a:r>
            <a:endParaRPr lang="ko-KR" altLang="en-US" sz="4400" spc="-150" dirty="0">
              <a:solidFill>
                <a:schemeClr val="bg1"/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99AD3125-B41F-4170-8757-AC36E3C3825C}"/>
              </a:ext>
            </a:extLst>
          </p:cNvPr>
          <p:cNvSpPr/>
          <p:nvPr/>
        </p:nvSpPr>
        <p:spPr>
          <a:xfrm>
            <a:off x="0" y="6731000"/>
            <a:ext cx="121920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06873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D37662AA-A5E7-438A-A51D-57CB70F101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63500"/>
            <a:ext cx="12192001" cy="6794500"/>
          </a:xfrm>
          <a:prstGeom prst="rect">
            <a:avLst/>
          </a:prstGeom>
        </p:spPr>
      </p:pic>
      <p:grpSp>
        <p:nvGrpSpPr>
          <p:cNvPr id="4" name="그룹 3"/>
          <p:cNvGrpSpPr/>
          <p:nvPr/>
        </p:nvGrpSpPr>
        <p:grpSpPr>
          <a:xfrm>
            <a:off x="3530599" y="1743710"/>
            <a:ext cx="5130800" cy="3497580"/>
            <a:chOff x="6619240" y="2374900"/>
            <a:chExt cx="5054600" cy="21082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00003052-27D4-4C0C-905A-644D4E17C857}"/>
                </a:ext>
              </a:extLst>
            </p:cNvPr>
            <p:cNvSpPr/>
            <p:nvPr/>
          </p:nvSpPr>
          <p:spPr>
            <a:xfrm>
              <a:off x="6619240" y="2374900"/>
              <a:ext cx="5054600" cy="2108200"/>
            </a:xfrm>
            <a:prstGeom prst="rect">
              <a:avLst/>
            </a:prstGeom>
            <a:solidFill>
              <a:srgbClr val="000D26">
                <a:alpha val="46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rgbClr val="000D26"/>
                </a:solidFill>
                <a:latin typeface="푸른전남" panose="020B0503000000000000" pitchFamily="50" charset="-127"/>
              </a:endParaRPr>
            </a:p>
          </p:txBody>
        </p:sp>
        <p:grpSp>
          <p:nvGrpSpPr>
            <p:cNvPr id="3" name="그룹 2"/>
            <p:cNvGrpSpPr/>
            <p:nvPr/>
          </p:nvGrpSpPr>
          <p:grpSpPr>
            <a:xfrm>
              <a:off x="7018393" y="2844224"/>
              <a:ext cx="3785673" cy="863898"/>
              <a:chOff x="7018393" y="2844224"/>
              <a:chExt cx="3785673" cy="863898"/>
            </a:xfrm>
          </p:grpSpPr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xmlns="" id="{C4269B7B-3CBC-4683-AB7C-20DD2F61061D}"/>
                  </a:ext>
                </a:extLst>
              </p:cNvPr>
              <p:cNvSpPr txBox="1"/>
              <p:nvPr/>
            </p:nvSpPr>
            <p:spPr>
              <a:xfrm>
                <a:off x="7489018" y="3244334"/>
                <a:ext cx="3315048" cy="4637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4400" spc="-150" dirty="0">
                    <a:solidFill>
                      <a:schemeClr val="bg1"/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프로젝트 개요</a:t>
                </a:r>
              </a:p>
            </p:txBody>
          </p:sp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xmlns="" id="{598613B8-B780-47E3-8231-A61A581D55BC}"/>
                  </a:ext>
                </a:extLst>
              </p:cNvPr>
              <p:cNvSpPr txBox="1"/>
              <p:nvPr/>
            </p:nvSpPr>
            <p:spPr>
              <a:xfrm>
                <a:off x="7018393" y="2844224"/>
                <a:ext cx="991420" cy="24117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>
                    <a:solidFill>
                      <a:schemeClr val="bg1"/>
                    </a:solidFill>
                    <a:latin typeface="푸른전남" panose="020B0503000000000000" pitchFamily="50" charset="-127"/>
                  </a:rPr>
                  <a:t>Part 1.</a:t>
                </a:r>
                <a:endParaRPr lang="ko-KR" altLang="en-US" sz="2000" b="1" dirty="0">
                  <a:solidFill>
                    <a:schemeClr val="bg1"/>
                  </a:solidFill>
                  <a:latin typeface="푸른전남" panose="020B0503000000000000" pitchFamily="50" charset="-127"/>
                </a:endParaRPr>
              </a:p>
            </p:txBody>
          </p:sp>
        </p:grpSp>
      </p:grp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D75AB8AB-2353-405B-AE91-CCD1CCD2275B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3D1C"/>
              </a:solidFill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40347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팀원 소개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1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7DB10109-2BEA-4588-B225-3C99E9EE187B}"/>
              </a:ext>
            </a:extLst>
          </p:cNvPr>
          <p:cNvCxnSpPr/>
          <p:nvPr/>
        </p:nvCxnSpPr>
        <p:spPr>
          <a:xfrm>
            <a:off x="405665" y="132588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1193800" y="1535596"/>
            <a:ext cx="4902200" cy="2383706"/>
            <a:chOff x="1193800" y="1535596"/>
            <a:chExt cx="4902200" cy="2383706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1193800" y="1535596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1498784" y="1848066"/>
              <a:ext cx="1758766" cy="1758766"/>
            </a:xfrm>
            <a:prstGeom prst="ellipse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6641" y="2031140"/>
              <a:ext cx="1308860" cy="130886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107172" y="1784511"/>
              <a:ext cx="2938702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해보니까 다 되던걸 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?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</a:t>
              </a: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    </a:t>
              </a:r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박 종 범 </a:t>
              </a:r>
              <a:endParaRPr lang="ko-KR" altLang="en-US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193800" y="4069558"/>
            <a:ext cx="4902200" cy="2383706"/>
            <a:chOff x="1193800" y="4069558"/>
            <a:chExt cx="4902200" cy="2383706"/>
          </a:xfrm>
        </p:grpSpPr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1193800" y="4069558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39" name="타원 38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1498784" y="4362697"/>
              <a:ext cx="1758766" cy="1758766"/>
            </a:xfrm>
            <a:prstGeom prst="ellipse">
              <a:avLst/>
            </a:prstGeom>
            <a:solidFill>
              <a:srgbClr val="000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5" name="그림 44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50963" y="4477600"/>
              <a:ext cx="1482329" cy="1482329"/>
            </a:xfrm>
            <a:prstGeom prst="rect">
              <a:avLst/>
            </a:prstGeom>
          </p:spPr>
        </p:pic>
        <p:sp>
          <p:nvSpPr>
            <p:cNvPr id="27" name="TextBox 26"/>
            <p:cNvSpPr txBox="1"/>
            <p:nvPr/>
          </p:nvSpPr>
          <p:spPr>
            <a:xfrm>
              <a:off x="2952349" y="5326403"/>
              <a:ext cx="302766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      </a:t>
              </a:r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권 성 환</a:t>
              </a:r>
              <a:endParaRPr lang="en-US" altLang="ko-KR" sz="20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endParaRPr lang="en-US" altLang="ko-KR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내 인생에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Ctrl + Z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는 없다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6224471" y="4069558"/>
            <a:ext cx="4902200" cy="2383706"/>
            <a:chOff x="6224471" y="4069558"/>
            <a:chExt cx="4902200" cy="2383706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6224471" y="4069558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9062921" y="4362697"/>
              <a:ext cx="1758766" cy="1758766"/>
            </a:xfrm>
            <a:prstGeom prst="ellipse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6" name="그림 45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81692" y="4625114"/>
              <a:ext cx="1318929" cy="1233931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503871" y="5326403"/>
              <a:ext cx="28778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	      </a:t>
              </a:r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허 유 민</a:t>
              </a:r>
              <a:endParaRPr lang="en-US" altLang="ko-KR" sz="20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endParaRPr lang="en-US" altLang="ko-KR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난 아직 배고프다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ko-KR" altLang="en-US" sz="1600" dirty="0" err="1">
                  <a:latin typeface="푸른전남" panose="020B0503000000000000" pitchFamily="50" charset="-127"/>
                  <a:ea typeface="푸른전남" panose="020B0503000000000000" pitchFamily="50" charset="-127"/>
                </a:rPr>
                <a:t>진짜루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6224471" y="1535596"/>
            <a:ext cx="4902200" cy="2383706"/>
            <a:chOff x="6224471" y="1535596"/>
            <a:chExt cx="4902200" cy="2383706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6224471" y="1535596"/>
              <a:ext cx="4902200" cy="2383706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9062921" y="1848066"/>
              <a:ext cx="1758766" cy="1758766"/>
            </a:xfrm>
            <a:prstGeom prst="ellipse">
              <a:avLst/>
            </a:prstGeom>
            <a:solidFill>
              <a:srgbClr val="000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44" name="그림 43"/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05079" y="2057401"/>
              <a:ext cx="1219081" cy="1155075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6509570" y="1784511"/>
              <a:ext cx="2866421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자신 없다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못 할 자신이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</a:t>
              </a:r>
            </a:p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 	       </a:t>
              </a:r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이 민 용</a:t>
              </a:r>
            </a:p>
          </p:txBody>
        </p:sp>
      </p:grpSp>
      <p:grpSp>
        <p:nvGrpSpPr>
          <p:cNvPr id="11" name="그룹 10"/>
          <p:cNvGrpSpPr/>
          <p:nvPr/>
        </p:nvGrpSpPr>
        <p:grpSpPr>
          <a:xfrm>
            <a:off x="4803727" y="2468880"/>
            <a:ext cx="2683424" cy="3119119"/>
            <a:chOff x="4803727" y="2468880"/>
            <a:chExt cx="2683424" cy="3119119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xmlns="" id="{01085FAF-DF22-469F-A0D9-946ED8430506}"/>
                </a:ext>
              </a:extLst>
            </p:cNvPr>
            <p:cNvSpPr/>
            <p:nvPr/>
          </p:nvSpPr>
          <p:spPr>
            <a:xfrm>
              <a:off x="4803727" y="2468880"/>
              <a:ext cx="2683424" cy="3119119"/>
            </a:xfrm>
            <a:prstGeom prst="rect">
              <a:avLst/>
            </a:prstGeom>
            <a:solidFill>
              <a:schemeClr val="bg1"/>
            </a:solidFill>
            <a:ln w="57150">
              <a:solidFill>
                <a:srgbClr val="000D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5280852" y="2760808"/>
              <a:ext cx="1758766" cy="1758766"/>
            </a:xfrm>
            <a:prstGeom prst="ellipse">
              <a:avLst/>
            </a:prstGeom>
            <a:solidFill>
              <a:srgbClr val="000D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7626" y="2911563"/>
              <a:ext cx="1146374" cy="1457256"/>
            </a:xfrm>
            <a:prstGeom prst="rect">
              <a:avLst/>
            </a:prstGeom>
          </p:spPr>
        </p:pic>
        <p:sp>
          <p:nvSpPr>
            <p:cNvPr id="5" name="TextBox 4"/>
            <p:cNvSpPr txBox="1"/>
            <p:nvPr/>
          </p:nvSpPr>
          <p:spPr>
            <a:xfrm>
              <a:off x="4845670" y="4669066"/>
              <a:ext cx="2621706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이 지 훈</a:t>
              </a:r>
              <a:endParaRPr lang="en-US" altLang="ko-KR" sz="20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pPr algn="ctr"/>
              <a:endParaRPr lang="en-US" altLang="ko-KR" sz="800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  <a:p>
              <a:pPr algn="ctr"/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“ 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멀고 높은 곳</a:t>
              </a:r>
              <a:r>
                <a:rPr lang="en-US" altLang="ko-KR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</a:t>
              </a:r>
              <a:r>
                <a:rPr lang="ko-KR" altLang="en-US" sz="16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내 자리</a:t>
              </a:r>
              <a:r>
                <a:rPr lang="en-US" altLang="ko-KR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.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”</a:t>
              </a:r>
              <a:endParaRPr lang="ko-KR" altLang="en-US" b="1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533682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xmlns="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기획 의도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1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xmlns="" id="{7DB10109-2BEA-4588-B225-3C99E9EE187B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4F55C76F-6E6E-471E-B2B7-2CB0E763D521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5880" y="1752714"/>
            <a:ext cx="1950720" cy="19507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3170" y="3173730"/>
            <a:ext cx="1621790" cy="1621790"/>
          </a:xfrm>
          <a:prstGeom prst="rect">
            <a:avLst/>
          </a:prstGeom>
        </p:spPr>
      </p:pic>
      <p:cxnSp>
        <p:nvCxnSpPr>
          <p:cNvPr id="6" name="직선 연결선 5"/>
          <p:cNvCxnSpPr/>
          <p:nvPr/>
        </p:nvCxnSpPr>
        <p:spPr>
          <a:xfrm flipH="1">
            <a:off x="4925060" y="2367280"/>
            <a:ext cx="1783080" cy="2428240"/>
          </a:xfrm>
          <a:prstGeom prst="line">
            <a:avLst/>
          </a:prstGeom>
          <a:ln w="50800" cap="rnd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759" y="2589967"/>
            <a:ext cx="968401" cy="111346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2872740" y="5480163"/>
            <a:ext cx="644652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“ </a:t>
            </a:r>
            <a:r>
              <a:rPr lang="ko-KR" altLang="en-US" sz="24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코로나19 여파 국내 주요 관광지 방문객 수가 전년 동월 대비 47% 감소 </a:t>
            </a:r>
            <a:r>
              <a:rPr lang="en-US" altLang="ko-KR" sz="24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”</a:t>
            </a:r>
            <a:endParaRPr lang="ko-KR" altLang="en-US" sz="2400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96242698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벤치 </a:t>
            </a:r>
            <a:r>
              <a:rPr lang="ko-KR" altLang="en-US" sz="4000" spc="-150" dirty="0" err="1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마킹</a:t>
            </a:r>
            <a:endParaRPr lang="ko-KR" altLang="en-US" sz="4000" spc="-150" dirty="0">
              <a:solidFill>
                <a:schemeClr val="accent6">
                  <a:lumMod val="50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1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25" name="자유형: 도형 24">
            <a:extLst>
              <a:ext uri="{FF2B5EF4-FFF2-40B4-BE49-F238E27FC236}">
                <a16:creationId xmlns:a16="http://schemas.microsoft.com/office/drawing/2014/main" xmlns="" id="{E3B09834-C472-454B-B989-46F7070390CE}"/>
              </a:ext>
            </a:extLst>
          </p:cNvPr>
          <p:cNvSpPr/>
          <p:nvPr/>
        </p:nvSpPr>
        <p:spPr>
          <a:xfrm>
            <a:off x="6932401" y="1428726"/>
            <a:ext cx="2137077" cy="3442272"/>
          </a:xfrm>
          <a:custGeom>
            <a:avLst/>
            <a:gdLst>
              <a:gd name="connsiteX0" fmla="*/ 0 w 1768709"/>
              <a:gd name="connsiteY0" fmla="*/ 0 h 2848927"/>
              <a:gd name="connsiteX1" fmla="*/ 1768709 w 1768709"/>
              <a:gd name="connsiteY1" fmla="*/ 0 h 2848927"/>
              <a:gd name="connsiteX2" fmla="*/ 1768709 w 1768709"/>
              <a:gd name="connsiteY2" fmla="*/ 2848927 h 2848927"/>
              <a:gd name="connsiteX3" fmla="*/ 0 w 1768709"/>
              <a:gd name="connsiteY3" fmla="*/ 2848927 h 2848927"/>
              <a:gd name="connsiteX4" fmla="*/ 0 w 1768709"/>
              <a:gd name="connsiteY4" fmla="*/ 0 h 28489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68709" h="2848927">
                <a:moveTo>
                  <a:pt x="0" y="0"/>
                </a:moveTo>
                <a:lnTo>
                  <a:pt x="1768709" y="0"/>
                </a:lnTo>
                <a:lnTo>
                  <a:pt x="1768709" y="2848927"/>
                </a:lnTo>
                <a:lnTo>
                  <a:pt x="0" y="2848927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0" tIns="157734" rIns="0" bIns="0" numCol="1" spcCol="1270" anchor="t" anchorCtr="0">
            <a:noAutofit/>
          </a:bodyPr>
          <a:lstStyle/>
          <a:p>
            <a:pPr marL="0" lvl="0" indent="0" algn="l" defTabSz="204470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  <a:buNone/>
            </a:pPr>
            <a:endParaRPr lang="ko-KR" altLang="en-US" sz="4600" kern="1200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68686216-D3C6-4905-8695-B7EEE0FEA663}"/>
              </a:ext>
            </a:extLst>
          </p:cNvPr>
          <p:cNvSpPr/>
          <p:nvPr/>
        </p:nvSpPr>
        <p:spPr>
          <a:xfrm>
            <a:off x="280667" y="1745703"/>
            <a:ext cx="5815333" cy="49067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xmlns="" id="{8EAEB2FC-6B2C-4D4C-A6F6-9CEFAB208FA7}"/>
              </a:ext>
            </a:extLst>
          </p:cNvPr>
          <p:cNvGrpSpPr/>
          <p:nvPr/>
        </p:nvGrpSpPr>
        <p:grpSpPr>
          <a:xfrm>
            <a:off x="280667" y="1745703"/>
            <a:ext cx="2323716" cy="633558"/>
            <a:chOff x="389355" y="547877"/>
            <a:chExt cx="2611390" cy="823724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DDDADA8E-FA57-4689-AF7E-3DEFE35EFB8F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xmlns="" id="{FC333D72-458A-42CC-9A25-4061BEEFEB79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‘ </a:t>
              </a:r>
              <a:r>
                <a:rPr lang="en-US" altLang="ko-KR" sz="2000" b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EarthTory</a:t>
              </a:r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 ’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xmlns="" id="{90B656F3-18E5-43C5-9313-609D3FCF2310}"/>
              </a:ext>
            </a:extLst>
          </p:cNvPr>
          <p:cNvSpPr txBox="1"/>
          <p:nvPr/>
        </p:nvSpPr>
        <p:spPr>
          <a:xfrm>
            <a:off x="412750" y="5809708"/>
            <a:ext cx="53065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endParaRPr lang="en-US" altLang="ko-KR" sz="1600" spc="-15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390" y="2727963"/>
            <a:ext cx="3609096" cy="116293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98625" y="4493934"/>
            <a:ext cx="451104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빠르고 쉽게 여행을 계획</a:t>
            </a:r>
            <a:r>
              <a:rPr lang="en-US" altLang="ko-KR" dirty="0">
                <a:latin typeface="푸른전남" panose="020B0503000000000000" pitchFamily="50" charset="-127"/>
                <a:ea typeface="푸른전남" panose="020B0503000000000000" pitchFamily="50" charset="-127"/>
              </a:rPr>
              <a:t>, </a:t>
            </a: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그에 맞는 여행 상품 찾기를 도와주는 서비스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웹</a:t>
            </a:r>
            <a:r>
              <a:rPr lang="en-US" altLang="ko-KR" dirty="0">
                <a:latin typeface="푸른전남" panose="020B0503000000000000" pitchFamily="50" charset="-127"/>
                <a:ea typeface="푸른전남" panose="020B0503000000000000" pitchFamily="50" charset="-127"/>
              </a:rPr>
              <a:t>/ </a:t>
            </a:r>
            <a:r>
              <a:rPr lang="ko-KR" altLang="en-US" dirty="0" err="1">
                <a:latin typeface="푸른전남" panose="020B0503000000000000" pitchFamily="50" charset="-127"/>
                <a:ea typeface="푸른전남" panose="020B0503000000000000" pitchFamily="50" charset="-127"/>
              </a:rPr>
              <a:t>앱</a:t>
            </a: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 서비스 동시 제공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상대적으로 완성도가 떨어짐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endParaRPr lang="ko-KR" altLang="en-US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68686216-D3C6-4905-8695-B7EEE0FEA663}"/>
              </a:ext>
            </a:extLst>
          </p:cNvPr>
          <p:cNvSpPr/>
          <p:nvPr/>
        </p:nvSpPr>
        <p:spPr>
          <a:xfrm>
            <a:off x="6096000" y="1743886"/>
            <a:ext cx="5815333" cy="4906718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xmlns="" id="{8EAEB2FC-6B2C-4D4C-A6F6-9CEFAB208FA7}"/>
              </a:ext>
            </a:extLst>
          </p:cNvPr>
          <p:cNvGrpSpPr/>
          <p:nvPr/>
        </p:nvGrpSpPr>
        <p:grpSpPr>
          <a:xfrm>
            <a:off x="6096000" y="1745703"/>
            <a:ext cx="2323716" cy="633558"/>
            <a:chOff x="389355" y="547877"/>
            <a:chExt cx="2611390" cy="823724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xmlns="" id="{DDDADA8E-FA57-4689-AF7E-3DEFE35EFB8F}"/>
                </a:ext>
              </a:extLst>
            </p:cNvPr>
            <p:cNvSpPr/>
            <p:nvPr/>
          </p:nvSpPr>
          <p:spPr>
            <a:xfrm>
              <a:off x="389355" y="547877"/>
              <a:ext cx="2611390" cy="823724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xmlns="" id="{FC333D72-458A-42CC-9A25-4061BEEFEB79}"/>
                </a:ext>
              </a:extLst>
            </p:cNvPr>
            <p:cNvSpPr txBox="1"/>
            <p:nvPr/>
          </p:nvSpPr>
          <p:spPr>
            <a:xfrm>
              <a:off x="488963" y="672173"/>
              <a:ext cx="2433439" cy="5163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‘ VISIT JEJU ’</a:t>
              </a:r>
              <a:endParaRPr lang="ko-KR" altLang="en-US" sz="20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endParaRPr>
            </a:p>
          </p:txBody>
        </p: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6019" y="2553578"/>
            <a:ext cx="2835294" cy="1622334"/>
          </a:xfrm>
          <a:prstGeom prst="rect">
            <a:avLst/>
          </a:prstGeom>
        </p:spPr>
      </p:pic>
      <p:sp>
        <p:nvSpPr>
          <p:cNvPr id="51" name="TextBox 50"/>
          <p:cNvSpPr txBox="1"/>
          <p:nvPr/>
        </p:nvSpPr>
        <p:spPr>
          <a:xfrm>
            <a:off x="6813958" y="4491072"/>
            <a:ext cx="45110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제주도에 방문 시 여행 계획 짜는 것을 도와주는 서비스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완성도 매우 높고 편리함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  <a:p>
            <a:pPr marL="285750" indent="-285750">
              <a:buFontTx/>
              <a:buChar char="-"/>
            </a:pPr>
            <a:r>
              <a:rPr lang="ko-KR" altLang="en-US" dirty="0">
                <a:latin typeface="푸른전남" panose="020B0503000000000000" pitchFamily="50" charset="-127"/>
                <a:ea typeface="푸른전남" panose="020B0503000000000000" pitchFamily="50" charset="-127"/>
              </a:rPr>
              <a:t>제주시에만 국한된 서비스가 단점</a:t>
            </a:r>
            <a:endParaRPr lang="en-US" altLang="ko-KR" dirty="0"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822799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5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75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75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7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750" fill="hold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"/>
                            </p:stCondLst>
                            <p:childTnLst>
                              <p:par>
                                <p:cTn id="3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51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개발 목표</a:t>
            </a:r>
            <a:r>
              <a:rPr lang="en-US" altLang="ko-KR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/ </a:t>
            </a:r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기대효과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225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1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xmlns="" id="{AA679914-5D9A-44CE-A8A2-C3D13C0FD581}"/>
              </a:ext>
            </a:extLst>
          </p:cNvPr>
          <p:cNvCxnSpPr/>
          <p:nvPr/>
        </p:nvCxnSpPr>
        <p:spPr>
          <a:xfrm>
            <a:off x="6095999" y="3491153"/>
            <a:ext cx="2" cy="873424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xmlns="" id="{95A16D6A-0690-4E03-8FD4-6C9E7236441B}"/>
              </a:ext>
            </a:extLst>
          </p:cNvPr>
          <p:cNvCxnSpPr/>
          <p:nvPr/>
        </p:nvCxnSpPr>
        <p:spPr>
          <a:xfrm flipH="1">
            <a:off x="5306699" y="4361212"/>
            <a:ext cx="789303" cy="438910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xmlns="" id="{2AE89032-68B8-40B0-B6BF-9CEBF821A3CD}"/>
              </a:ext>
            </a:extLst>
          </p:cNvPr>
          <p:cNvCxnSpPr/>
          <p:nvPr/>
        </p:nvCxnSpPr>
        <p:spPr>
          <a:xfrm>
            <a:off x="6096000" y="4364577"/>
            <a:ext cx="824116" cy="451671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xmlns="" id="{1A290DD0-6DFF-46C7-B9D5-AF38D7A3C5B9}"/>
              </a:ext>
            </a:extLst>
          </p:cNvPr>
          <p:cNvGrpSpPr/>
          <p:nvPr/>
        </p:nvGrpSpPr>
        <p:grpSpPr>
          <a:xfrm>
            <a:off x="470462" y="4706868"/>
            <a:ext cx="2862832" cy="1281805"/>
            <a:chOff x="276608" y="4250577"/>
            <a:chExt cx="2862832" cy="1281805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xmlns="" id="{1090C8C9-94BC-4C9A-80B2-7BB8392D32E6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현업에서 사용되어지는 라이브러리 또는 </a:t>
              </a:r>
              <a:r>
                <a:rPr lang="en-US" altLang="ko-KR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API </a:t>
              </a:r>
              <a:r>
                <a:rPr lang="ko-KR" altLang="en-US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등을 사용해보며 실무적 능력 배양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xmlns="" id="{CFE3DA98-9A11-4241-888E-149023A59097}"/>
                </a:ext>
              </a:extLst>
            </p:cNvPr>
            <p:cNvSpPr txBox="1"/>
            <p:nvPr/>
          </p:nvSpPr>
          <p:spPr>
            <a:xfrm>
              <a:off x="276608" y="4250577"/>
              <a:ext cx="249619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실무적 프로세스와 이해</a:t>
              </a:r>
            </a:p>
          </p:txBody>
        </p:sp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xmlns="" id="{1F4E3C44-3C6D-427F-AB6F-1AB0BA68D318}"/>
              </a:ext>
            </a:extLst>
          </p:cNvPr>
          <p:cNvGrpSpPr/>
          <p:nvPr/>
        </p:nvGrpSpPr>
        <p:grpSpPr>
          <a:xfrm>
            <a:off x="8858704" y="4706868"/>
            <a:ext cx="2858426" cy="1463438"/>
            <a:chOff x="281014" y="4284387"/>
            <a:chExt cx="2858426" cy="1463438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xmlns="" id="{61C9FA52-527D-463C-B9BC-2F2003D92600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현재 서비스 되어지고 있는 웹 사이트의 기능 재현 및 응용</a:t>
              </a:r>
              <a:r>
                <a:rPr lang="en-US" altLang="ko-KR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 </a:t>
              </a:r>
              <a:r>
                <a:rPr lang="ko-KR" altLang="en-US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더 나아가 보완된 </a:t>
              </a:r>
              <a:r>
                <a:rPr lang="en-US" altLang="ko-KR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UI/UX </a:t>
              </a:r>
              <a:r>
                <a:rPr lang="ko-KR" altLang="en-US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디자인의 웹 사이트 구현 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xmlns="" id="{AAC97893-226E-4071-97E8-2FF3E885739E}"/>
                </a:ext>
              </a:extLst>
            </p:cNvPr>
            <p:cNvSpPr txBox="1"/>
            <p:nvPr/>
          </p:nvSpPr>
          <p:spPr>
            <a:xfrm>
              <a:off x="281014" y="4284387"/>
              <a:ext cx="106311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벤치마킹</a:t>
              </a:r>
            </a:p>
          </p:txBody>
        </p: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xmlns="" id="{CFD6D3B6-DBD0-430B-A86E-24674A54F954}"/>
              </a:ext>
            </a:extLst>
          </p:cNvPr>
          <p:cNvGrpSpPr/>
          <p:nvPr/>
        </p:nvGrpSpPr>
        <p:grpSpPr>
          <a:xfrm>
            <a:off x="7019477" y="1939111"/>
            <a:ext cx="2883961" cy="1195498"/>
            <a:chOff x="255479" y="4336884"/>
            <a:chExt cx="2883961" cy="1195498"/>
          </a:xfrm>
        </p:grpSpPr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xmlns="" id="{7719A1F1-0DE0-42C2-B60B-F05C1E9E599B}"/>
                </a:ext>
              </a:extLst>
            </p:cNvPr>
            <p:cNvSpPr txBox="1"/>
            <p:nvPr/>
          </p:nvSpPr>
          <p:spPr>
            <a:xfrm>
              <a:off x="281014" y="4793718"/>
              <a:ext cx="2858426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ko-KR" altLang="en-US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완성도를 높여 사소한 부분이라도 </a:t>
              </a:r>
              <a:r>
                <a:rPr lang="ko-KR" altLang="en-US" sz="1400" dirty="0" err="1">
                  <a:latin typeface="푸른전남" panose="020B0503000000000000" pitchFamily="50" charset="-127"/>
                  <a:ea typeface="푸른전남" panose="020B0503000000000000" pitchFamily="50" charset="-127"/>
                </a:rPr>
                <a:t>무결성을</a:t>
              </a:r>
              <a:r>
                <a:rPr lang="ko-KR" altLang="en-US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가지고</a:t>
              </a:r>
              <a:r>
                <a:rPr lang="en-US" altLang="ko-KR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,</a:t>
              </a:r>
              <a:r>
                <a:rPr lang="ko-KR" altLang="en-US" sz="1400" dirty="0">
                  <a:latin typeface="푸른전남" panose="020B0503000000000000" pitchFamily="50" charset="-127"/>
                  <a:ea typeface="푸른전남" panose="020B0503000000000000" pitchFamily="50" charset="-127"/>
                </a:rPr>
                <a:t> 신뢰적인 서비스 구현 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xmlns="" id="{C12974DA-A4A6-4C4E-BDF4-BEC1878C6483}"/>
                </a:ext>
              </a:extLst>
            </p:cNvPr>
            <p:cNvSpPr txBox="1"/>
            <p:nvPr/>
          </p:nvSpPr>
          <p:spPr>
            <a:xfrm>
              <a:off x="255479" y="4336884"/>
              <a:ext cx="15600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000" b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양질의 서비스</a:t>
              </a:r>
            </a:p>
          </p:txBody>
        </p:sp>
      </p:grp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/>
          <p:nvPr/>
        </p:nvCxnSpPr>
        <p:spPr>
          <a:xfrm>
            <a:off x="698500" y="1397000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그룹 5"/>
          <p:cNvGrpSpPr/>
          <p:nvPr/>
        </p:nvGrpSpPr>
        <p:grpSpPr>
          <a:xfrm>
            <a:off x="4454554" y="3927865"/>
            <a:ext cx="1758766" cy="1758766"/>
            <a:chOff x="3560349" y="4750365"/>
            <a:chExt cx="1758766" cy="1758766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xmlns="" id="{6332DA57-E1E6-4A88-A138-77B93075416D}"/>
                </a:ext>
              </a:extLst>
            </p:cNvPr>
            <p:cNvSpPr/>
            <p:nvPr/>
          </p:nvSpPr>
          <p:spPr>
            <a:xfrm>
              <a:off x="3560349" y="4750365"/>
              <a:ext cx="1758766" cy="1758766"/>
            </a:xfrm>
            <a:prstGeom prst="ellipse">
              <a:avLst/>
            </a:prstGeom>
            <a:solidFill>
              <a:srgbClr val="000D26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86144" y="5119078"/>
              <a:ext cx="1107175" cy="1107175"/>
            </a:xfrm>
            <a:prstGeom prst="rect">
              <a:avLst/>
            </a:prstGeom>
          </p:spPr>
        </p:pic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5216616" y="2587770"/>
            <a:ext cx="1758766" cy="1758766"/>
            <a:chOff x="5216617" y="1594232"/>
            <a:chExt cx="1758766" cy="175876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xmlns="" id="{60E7B72F-ACE4-4BFF-B497-95BED4D805C9}"/>
                </a:ext>
              </a:extLst>
            </p:cNvPr>
            <p:cNvSpPr/>
            <p:nvPr/>
          </p:nvSpPr>
          <p:spPr>
            <a:xfrm>
              <a:off x="5216617" y="1594232"/>
              <a:ext cx="1758766" cy="1758766"/>
            </a:xfrm>
            <a:prstGeom prst="ellipse">
              <a:avLst/>
            </a:prstGeom>
            <a:solidFill>
              <a:srgbClr val="02F0A6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9779" y="1919314"/>
              <a:ext cx="1134031" cy="1134031"/>
            </a:xfrm>
            <a:prstGeom prst="rect">
              <a:avLst/>
            </a:prstGeom>
          </p:spPr>
        </p:pic>
      </p:grpSp>
      <p:grpSp>
        <p:nvGrpSpPr>
          <p:cNvPr id="5" name="그룹 4"/>
          <p:cNvGrpSpPr/>
          <p:nvPr/>
        </p:nvGrpSpPr>
        <p:grpSpPr>
          <a:xfrm>
            <a:off x="5978678" y="3945906"/>
            <a:ext cx="1758766" cy="1758766"/>
            <a:chOff x="6975383" y="4750365"/>
            <a:chExt cx="1758766" cy="1758766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xmlns="" id="{7EE96672-014B-463B-82B9-260BE783CCE1}"/>
                </a:ext>
              </a:extLst>
            </p:cNvPr>
            <p:cNvSpPr/>
            <p:nvPr/>
          </p:nvSpPr>
          <p:spPr>
            <a:xfrm>
              <a:off x="6975383" y="4750365"/>
              <a:ext cx="1758766" cy="1758766"/>
            </a:xfrm>
            <a:prstGeom prst="ellipse">
              <a:avLst/>
            </a:prstGeom>
            <a:solidFill>
              <a:srgbClr val="ED3B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pic>
          <p:nvPicPr>
            <p:cNvPr id="32" name="그림 31"/>
            <p:cNvPicPr>
              <a:picLocks noChangeAspect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20960" y="5092222"/>
              <a:ext cx="1134031" cy="11340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0444172"/>
      </p:ext>
    </p:extLst>
  </p:cSld>
  <p:clrMapOvr>
    <a:masterClrMapping/>
  </p:clrMapOvr>
  <p:transition spd="slow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44444E-6 L 0 -0.12825 " pathEditMode="relative" rAng="0" ptsTypes="AA">
                                      <p:cBhvr>
                                        <p:cTn id="6" dur="1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1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50"/>
                            </p:stCondLst>
                            <p:childTnLst>
                              <p:par>
                                <p:cTn id="14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07407E-6 L -0.06914 0.06273 " pathEditMode="relative" rAng="0" ptsTypes="AA">
                                      <p:cBhvr>
                                        <p:cTn id="15" dur="1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64" y="312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375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7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4500"/>
                            </p:stCondLst>
                            <p:childTnLst>
                              <p:par>
                                <p:cTn id="23" presetID="42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22222E-6 L 0.06914 0.06204 " pathEditMode="relative" rAng="0" ptsTypes="AA">
                                      <p:cBhvr>
                                        <p:cTn id="24" dur="1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451" y="31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6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75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Box 72">
            <a:extLst>
              <a:ext uri="{FF2B5EF4-FFF2-40B4-BE49-F238E27FC236}">
                <a16:creationId xmlns:a16="http://schemas.microsoft.com/office/drawing/2014/main" xmlns="" id="{F1FC0C6A-A387-41F0-A40E-4DCAD8D04065}"/>
              </a:ext>
            </a:extLst>
          </p:cNvPr>
          <p:cNvSpPr txBox="1"/>
          <p:nvPr/>
        </p:nvSpPr>
        <p:spPr>
          <a:xfrm flipH="1">
            <a:off x="698500" y="298069"/>
            <a:ext cx="5118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spc="-150" dirty="0">
                <a:solidFill>
                  <a:schemeClr val="accent6">
                    <a:lumMod val="50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</a:rPr>
              <a:t>진행과정</a:t>
            </a:r>
          </a:p>
        </p:txBody>
      </p:sp>
      <p:sp>
        <p:nvSpPr>
          <p:cNvPr id="74" name="직사각형 73">
            <a:extLst>
              <a:ext uri="{FF2B5EF4-FFF2-40B4-BE49-F238E27FC236}">
                <a16:creationId xmlns:a16="http://schemas.microsoft.com/office/drawing/2014/main" xmlns="" id="{394DA3E3-E56C-433F-B4C6-ADB6DFD0A2B3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xmlns="" id="{D2532C2A-E989-4D15-80F0-167C010BE87A}"/>
              </a:ext>
            </a:extLst>
          </p:cNvPr>
          <p:cNvSpPr txBox="1"/>
          <p:nvPr/>
        </p:nvSpPr>
        <p:spPr>
          <a:xfrm>
            <a:off x="256297" y="348869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푸른전남" panose="020B0503000000000000" pitchFamily="50" charset="-127"/>
              </a:rPr>
              <a:t>1</a:t>
            </a:r>
            <a:endParaRPr lang="ko-KR" altLang="en-US" b="1" dirty="0">
              <a:latin typeface="푸른전남" panose="020B0503000000000000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xmlns="" id="{E0B089EF-4968-4AE2-964B-64742F242F2D}"/>
              </a:ext>
            </a:extLst>
          </p:cNvPr>
          <p:cNvSpPr/>
          <p:nvPr/>
        </p:nvSpPr>
        <p:spPr>
          <a:xfrm rot="5400000">
            <a:off x="-304800" y="439420"/>
            <a:ext cx="736600" cy="127000"/>
          </a:xfrm>
          <a:prstGeom prst="rect">
            <a:avLst/>
          </a:prstGeom>
          <a:solidFill>
            <a:srgbClr val="ED3B3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cxnSp>
        <p:nvCxnSpPr>
          <p:cNvPr id="52" name="직선 연결선 51">
            <a:extLst>
              <a:ext uri="{FF2B5EF4-FFF2-40B4-BE49-F238E27FC236}">
                <a16:creationId xmlns:a16="http://schemas.microsoft.com/office/drawing/2014/main" xmlns="" id="{9231B722-17B2-4E04-99A9-A21272566CF9}"/>
              </a:ext>
            </a:extLst>
          </p:cNvPr>
          <p:cNvCxnSpPr>
            <a:cxnSpLocks/>
          </p:cNvCxnSpPr>
          <p:nvPr/>
        </p:nvCxnSpPr>
        <p:spPr>
          <a:xfrm>
            <a:off x="684187" y="1320594"/>
            <a:ext cx="1149350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그룹 9"/>
          <p:cNvGrpSpPr/>
          <p:nvPr/>
        </p:nvGrpSpPr>
        <p:grpSpPr>
          <a:xfrm>
            <a:off x="2197" y="2199549"/>
            <a:ext cx="12192001" cy="3503595"/>
            <a:chOff x="0" y="2324424"/>
            <a:chExt cx="12192001" cy="3503595"/>
          </a:xfrm>
        </p:grpSpPr>
        <p:grpSp>
          <p:nvGrpSpPr>
            <p:cNvPr id="3" name="그룹 2"/>
            <p:cNvGrpSpPr/>
            <p:nvPr/>
          </p:nvGrpSpPr>
          <p:grpSpPr>
            <a:xfrm>
              <a:off x="89017" y="2353746"/>
              <a:ext cx="3073282" cy="1275668"/>
              <a:chOff x="89017" y="2353746"/>
              <a:chExt cx="3073282" cy="127566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xmlns="" id="{EDE50A62-A9B5-49C7-8E9B-652C82904C87}"/>
                  </a:ext>
                </a:extLst>
              </p:cNvPr>
              <p:cNvSpPr txBox="1"/>
              <p:nvPr/>
            </p:nvSpPr>
            <p:spPr>
              <a:xfrm>
                <a:off x="89017" y="2353746"/>
                <a:ext cx="3073282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1. </a:t>
                </a:r>
                <a:r>
                  <a: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기획</a:t>
                </a:r>
              </a:p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- 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역할 분담</a:t>
                </a:r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/ 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회의</a:t>
                </a:r>
              </a:p>
              <a:p>
                <a:r>
                  <a:rPr lang="en-US" altLang="ko-KR" dirty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- </a:t>
                </a:r>
                <a:r>
                  <a:rPr lang="ko-KR" altLang="en-US" dirty="0">
                    <a:solidFill>
                      <a:schemeClr val="bg1">
                        <a:lumMod val="6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필요 기술 점검 및 연구</a:t>
                </a:r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374174" y="3260082"/>
                <a:ext cx="1300356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21.02.01 ~</a:t>
                </a:r>
                <a:r>
                  <a:rPr lang="en-US" altLang="ko-KR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 </a:t>
                </a:r>
                <a:endParaRPr lang="ko-KR" altLang="en-US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</p:grpSp>
        <p:grpSp>
          <p:nvGrpSpPr>
            <p:cNvPr id="9" name="그룹 8"/>
            <p:cNvGrpSpPr/>
            <p:nvPr/>
          </p:nvGrpSpPr>
          <p:grpSpPr>
            <a:xfrm>
              <a:off x="0" y="3651643"/>
              <a:ext cx="12192001" cy="867262"/>
              <a:chOff x="0" y="3651643"/>
              <a:chExt cx="12192001" cy="867262"/>
            </a:xfrm>
          </p:grpSpPr>
          <p:sp>
            <p:nvSpPr>
              <p:cNvPr id="45" name="갈매기형 수장 4">
                <a:extLst>
                  <a:ext uri="{FF2B5EF4-FFF2-40B4-BE49-F238E27FC236}">
                    <a16:creationId xmlns:a16="http://schemas.microsoft.com/office/drawing/2014/main" xmlns="" id="{7222756A-50DF-4A48-A649-EF0FA0B0C616}"/>
                  </a:ext>
                </a:extLst>
              </p:cNvPr>
              <p:cNvSpPr/>
              <p:nvPr/>
            </p:nvSpPr>
            <p:spPr>
              <a:xfrm>
                <a:off x="5383778" y="3913935"/>
                <a:ext cx="1770829" cy="260375"/>
              </a:xfrm>
              <a:prstGeom prst="chevron">
                <a:avLst/>
              </a:prstGeom>
              <a:solidFill>
                <a:srgbClr val="ED3B3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latin typeface="푸른전남" panose="020B0503000000000000" pitchFamily="50" charset="-127"/>
                </a:endParaRPr>
              </a:p>
            </p:txBody>
          </p:sp>
          <p:grpSp>
            <p:nvGrpSpPr>
              <p:cNvPr id="8" name="그룹 7"/>
              <p:cNvGrpSpPr/>
              <p:nvPr/>
            </p:nvGrpSpPr>
            <p:grpSpPr>
              <a:xfrm>
                <a:off x="0" y="3651643"/>
                <a:ext cx="12192001" cy="867262"/>
                <a:chOff x="0" y="3651643"/>
                <a:chExt cx="12192001" cy="867262"/>
              </a:xfrm>
            </p:grpSpPr>
            <p:grpSp>
              <p:nvGrpSpPr>
                <p:cNvPr id="4" name="그룹 3"/>
                <p:cNvGrpSpPr/>
                <p:nvPr/>
              </p:nvGrpSpPr>
              <p:grpSpPr>
                <a:xfrm>
                  <a:off x="1799249" y="3913932"/>
                  <a:ext cx="1770829" cy="469942"/>
                  <a:chOff x="8298677" y="3910771"/>
                  <a:chExt cx="2017037" cy="565712"/>
                </a:xfrm>
              </p:grpSpPr>
              <p:sp>
                <p:nvSpPr>
                  <p:cNvPr id="26" name="갈매기형 수장 4">
                    <a:extLst>
                      <a:ext uri="{FF2B5EF4-FFF2-40B4-BE49-F238E27FC236}">
                        <a16:creationId xmlns:a16="http://schemas.microsoft.com/office/drawing/2014/main" xmlns="" id="{7222756A-50DF-4A48-A649-EF0FA0B0C616}"/>
                      </a:ext>
                    </a:extLst>
                  </p:cNvPr>
                  <p:cNvSpPr/>
                  <p:nvPr/>
                </p:nvSpPr>
                <p:spPr>
                  <a:xfrm>
                    <a:off x="8298677" y="3910771"/>
                    <a:ext cx="2017037" cy="313437"/>
                  </a:xfrm>
                  <a:prstGeom prst="chevron">
                    <a:avLst/>
                  </a:prstGeom>
                  <a:solidFill>
                    <a:srgbClr val="02F0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  <p:sp>
                <p:nvSpPr>
                  <p:cNvPr id="28" name="왼쪽 중괄호 27">
                    <a:extLst>
                      <a:ext uri="{FF2B5EF4-FFF2-40B4-BE49-F238E27FC236}">
                        <a16:creationId xmlns:a16="http://schemas.microsoft.com/office/drawing/2014/main" xmlns="" id="{CBA50450-158D-432B-933A-C258A2841AE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9142472" y="3440938"/>
                    <a:ext cx="191750" cy="1879339"/>
                  </a:xfrm>
                  <a:prstGeom prst="leftBrace">
                    <a:avLst>
                      <a:gd name="adj1" fmla="val 54487"/>
                      <a:gd name="adj2" fmla="val 5000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</p:grpSp>
            <p:sp>
              <p:nvSpPr>
                <p:cNvPr id="27" name="오각형 3">
                  <a:extLst>
                    <a:ext uri="{FF2B5EF4-FFF2-40B4-BE49-F238E27FC236}">
                      <a16:creationId xmlns:a16="http://schemas.microsoft.com/office/drawing/2014/main" xmlns="" id="{EF349716-F5DB-4E4B-9B54-7082BDA03086}"/>
                    </a:ext>
                  </a:extLst>
                </p:cNvPr>
                <p:cNvSpPr/>
                <p:nvPr/>
              </p:nvSpPr>
              <p:spPr>
                <a:xfrm>
                  <a:off x="0" y="3913927"/>
                  <a:ext cx="1788531" cy="238947"/>
                </a:xfrm>
                <a:prstGeom prst="homePlate">
                  <a:avLst/>
                </a:prstGeom>
                <a:solidFill>
                  <a:srgbClr val="ED3B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</a:endParaRPr>
                </a:p>
              </p:txBody>
            </p:sp>
            <p:grpSp>
              <p:nvGrpSpPr>
                <p:cNvPr id="6" name="그룹 5"/>
                <p:cNvGrpSpPr/>
                <p:nvPr/>
              </p:nvGrpSpPr>
              <p:grpSpPr>
                <a:xfrm>
                  <a:off x="3580798" y="3651644"/>
                  <a:ext cx="3419445" cy="521512"/>
                  <a:chOff x="9143584" y="4662371"/>
                  <a:chExt cx="3871436" cy="646579"/>
                </a:xfrm>
              </p:grpSpPr>
              <p:sp>
                <p:nvSpPr>
                  <p:cNvPr id="24" name="갈매기형 수장 5">
                    <a:extLst>
                      <a:ext uri="{FF2B5EF4-FFF2-40B4-BE49-F238E27FC236}">
                        <a16:creationId xmlns:a16="http://schemas.microsoft.com/office/drawing/2014/main" xmlns="" id="{F9E1372F-DC04-42CE-A4B8-EFC127CF353B}"/>
                      </a:ext>
                    </a:extLst>
                  </p:cNvPr>
                  <p:cNvSpPr/>
                  <p:nvPr/>
                </p:nvSpPr>
                <p:spPr>
                  <a:xfrm>
                    <a:off x="9143584" y="4995513"/>
                    <a:ext cx="2017037" cy="313437"/>
                  </a:xfrm>
                  <a:prstGeom prst="chevron">
                    <a:avLst/>
                  </a:prstGeom>
                  <a:solidFill>
                    <a:srgbClr val="000D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  <p:sp>
                <p:nvSpPr>
                  <p:cNvPr id="43" name="왼쪽 중괄호 42">
                    <a:extLst>
                      <a:ext uri="{FF2B5EF4-FFF2-40B4-BE49-F238E27FC236}">
                        <a16:creationId xmlns:a16="http://schemas.microsoft.com/office/drawing/2014/main" xmlns="" id="{6E474C08-8F29-4532-94F2-13E09D847AC0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10975275" y="2830680"/>
                    <a:ext cx="208054" cy="3871436"/>
                  </a:xfrm>
                  <a:prstGeom prst="leftBrace">
                    <a:avLst>
                      <a:gd name="adj1" fmla="val 54487"/>
                      <a:gd name="adj2" fmla="val 5000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</p:grpSp>
            <p:grpSp>
              <p:nvGrpSpPr>
                <p:cNvPr id="47" name="그룹 46"/>
                <p:cNvGrpSpPr/>
                <p:nvPr/>
              </p:nvGrpSpPr>
              <p:grpSpPr>
                <a:xfrm>
                  <a:off x="7154599" y="3665419"/>
                  <a:ext cx="3400520" cy="507722"/>
                  <a:chOff x="9143584" y="4679466"/>
                  <a:chExt cx="3850010" cy="629484"/>
                </a:xfrm>
              </p:grpSpPr>
              <p:sp>
                <p:nvSpPr>
                  <p:cNvPr id="48" name="갈매기형 수장 5">
                    <a:extLst>
                      <a:ext uri="{FF2B5EF4-FFF2-40B4-BE49-F238E27FC236}">
                        <a16:creationId xmlns:a16="http://schemas.microsoft.com/office/drawing/2014/main" xmlns="" id="{F9E1372F-DC04-42CE-A4B8-EFC127CF353B}"/>
                      </a:ext>
                    </a:extLst>
                  </p:cNvPr>
                  <p:cNvSpPr/>
                  <p:nvPr/>
                </p:nvSpPr>
                <p:spPr>
                  <a:xfrm>
                    <a:off x="9143584" y="4995513"/>
                    <a:ext cx="2017037" cy="313437"/>
                  </a:xfrm>
                  <a:prstGeom prst="chevron">
                    <a:avLst/>
                  </a:prstGeom>
                  <a:solidFill>
                    <a:srgbClr val="02F0A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  <p:sp>
                <p:nvSpPr>
                  <p:cNvPr id="49" name="왼쪽 중괄호 48">
                    <a:extLst>
                      <a:ext uri="{FF2B5EF4-FFF2-40B4-BE49-F238E27FC236}">
                        <a16:creationId xmlns:a16="http://schemas.microsoft.com/office/drawing/2014/main" xmlns="" id="{6E474C08-8F29-4532-94F2-13E09D847AC0}"/>
                      </a:ext>
                    </a:extLst>
                  </p:cNvPr>
                  <p:cNvSpPr/>
                  <p:nvPr/>
                </p:nvSpPr>
                <p:spPr>
                  <a:xfrm rot="5400000" flipV="1">
                    <a:off x="11956302" y="3850228"/>
                    <a:ext cx="208054" cy="1866530"/>
                  </a:xfrm>
                  <a:prstGeom prst="leftBrace">
                    <a:avLst>
                      <a:gd name="adj1" fmla="val 54487"/>
                      <a:gd name="adj2" fmla="val 5000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</p:grpSp>
            <p:grpSp>
              <p:nvGrpSpPr>
                <p:cNvPr id="50" name="그룹 49"/>
                <p:cNvGrpSpPr/>
                <p:nvPr/>
              </p:nvGrpSpPr>
              <p:grpSpPr>
                <a:xfrm>
                  <a:off x="7164012" y="3926553"/>
                  <a:ext cx="3542951" cy="592352"/>
                  <a:chOff x="6280167" y="3910771"/>
                  <a:chExt cx="4035547" cy="713068"/>
                </a:xfrm>
              </p:grpSpPr>
              <p:sp>
                <p:nvSpPr>
                  <p:cNvPr id="51" name="갈매기형 수장 4">
                    <a:extLst>
                      <a:ext uri="{FF2B5EF4-FFF2-40B4-BE49-F238E27FC236}">
                        <a16:creationId xmlns:a16="http://schemas.microsoft.com/office/drawing/2014/main" xmlns="" id="{7222756A-50DF-4A48-A649-EF0FA0B0C616}"/>
                      </a:ext>
                    </a:extLst>
                  </p:cNvPr>
                  <p:cNvSpPr/>
                  <p:nvPr/>
                </p:nvSpPr>
                <p:spPr>
                  <a:xfrm>
                    <a:off x="8298677" y="3910771"/>
                    <a:ext cx="2017037" cy="313437"/>
                  </a:xfrm>
                  <a:prstGeom prst="chevron">
                    <a:avLst/>
                  </a:prstGeom>
                  <a:solidFill>
                    <a:srgbClr val="000D26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  <a:prstTxWarp prst="textNoShape">
                      <a:avLst/>
                    </a:prstTxWarp>
                    <a:noAutofit/>
                  </a:bodyPr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  <p:sp>
                <p:nvSpPr>
                  <p:cNvPr id="53" name="왼쪽 중괄호 52">
                    <a:extLst>
                      <a:ext uri="{FF2B5EF4-FFF2-40B4-BE49-F238E27FC236}">
                        <a16:creationId xmlns:a16="http://schemas.microsoft.com/office/drawing/2014/main" xmlns="" id="{CBA50450-158D-432B-933A-C258A2841AE4}"/>
                      </a:ext>
                    </a:extLst>
                  </p:cNvPr>
                  <p:cNvSpPr/>
                  <p:nvPr/>
                </p:nvSpPr>
                <p:spPr>
                  <a:xfrm rot="16200000">
                    <a:off x="7067673" y="3532005"/>
                    <a:ext cx="304328" cy="1879339"/>
                  </a:xfrm>
                  <a:prstGeom prst="leftBrace">
                    <a:avLst>
                      <a:gd name="adj1" fmla="val 54487"/>
                      <a:gd name="adj2" fmla="val 50000"/>
                    </a:avLst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>
                      <a:latin typeface="푸른전남" panose="020B0503000000000000" pitchFamily="50" charset="-127"/>
                    </a:endParaRPr>
                  </a:p>
                </p:txBody>
              </p:sp>
            </p:grpSp>
            <p:sp>
              <p:nvSpPr>
                <p:cNvPr id="55" name="갈매기형 수장 5">
                  <a:extLst>
                    <a:ext uri="{FF2B5EF4-FFF2-40B4-BE49-F238E27FC236}">
                      <a16:creationId xmlns:a16="http://schemas.microsoft.com/office/drawing/2014/main" xmlns="" id="{F9E1372F-DC04-42CE-A4B8-EFC127CF353B}"/>
                    </a:ext>
                  </a:extLst>
                </p:cNvPr>
                <p:cNvSpPr/>
                <p:nvPr/>
              </p:nvSpPr>
              <p:spPr>
                <a:xfrm>
                  <a:off x="10706965" y="3920342"/>
                  <a:ext cx="1485036" cy="252809"/>
                </a:xfrm>
                <a:prstGeom prst="chevron">
                  <a:avLst/>
                </a:prstGeom>
                <a:solidFill>
                  <a:srgbClr val="ED3B3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</a:endParaRPr>
                </a:p>
              </p:txBody>
            </p:sp>
            <p:sp>
              <p:nvSpPr>
                <p:cNvPr id="58" name="왼쪽 중괄호 57">
                  <a:extLst>
                    <a:ext uri="{FF2B5EF4-FFF2-40B4-BE49-F238E27FC236}">
                      <a16:creationId xmlns:a16="http://schemas.microsoft.com/office/drawing/2014/main" xmlns="" id="{6E474C08-8F29-4532-94F2-13E09D847AC0}"/>
                    </a:ext>
                  </a:extLst>
                </p:cNvPr>
                <p:cNvSpPr/>
                <p:nvPr/>
              </p:nvSpPr>
              <p:spPr>
                <a:xfrm rot="5400000" flipV="1">
                  <a:off x="766319" y="2911242"/>
                  <a:ext cx="167810" cy="1648612"/>
                </a:xfrm>
                <a:prstGeom prst="leftBrace">
                  <a:avLst>
                    <a:gd name="adj1" fmla="val 54487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</a:endParaRPr>
                </a:p>
              </p:txBody>
            </p:sp>
            <p:sp>
              <p:nvSpPr>
                <p:cNvPr id="59" name="왼쪽 중괄호 58">
                  <a:extLst>
                    <a:ext uri="{FF2B5EF4-FFF2-40B4-BE49-F238E27FC236}">
                      <a16:creationId xmlns:a16="http://schemas.microsoft.com/office/drawing/2014/main" xmlns="" id="{CBA50450-158D-432B-933A-C258A2841AE4}"/>
                    </a:ext>
                  </a:extLst>
                </p:cNvPr>
                <p:cNvSpPr/>
                <p:nvPr/>
              </p:nvSpPr>
              <p:spPr>
                <a:xfrm rot="16200000">
                  <a:off x="11301811" y="3626518"/>
                  <a:ext cx="252809" cy="1429072"/>
                </a:xfrm>
                <a:prstGeom prst="leftBrace">
                  <a:avLst>
                    <a:gd name="adj1" fmla="val 54487"/>
                    <a:gd name="adj2" fmla="val 50000"/>
                  </a:avLst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>
                    <a:latin typeface="푸른전남" panose="020B0503000000000000" pitchFamily="50" charset="-127"/>
                  </a:endParaRPr>
                </a:p>
              </p:txBody>
            </p:sp>
          </p:grpSp>
        </p:grp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xmlns="" id="{EDE50A62-A9B5-49C7-8E9B-652C82904C87}"/>
                </a:ext>
              </a:extLst>
            </p:cNvPr>
            <p:cNvSpPr txBox="1"/>
            <p:nvPr/>
          </p:nvSpPr>
          <p:spPr>
            <a:xfrm>
              <a:off x="1097658" y="4627690"/>
              <a:ext cx="317401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2. UI/UX &amp; DB</a:t>
              </a:r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테이블 설계</a:t>
              </a:r>
              <a:endParaRPr lang="en-US" altLang="ko-KR" b="1" dirty="0"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Front-end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레이아웃 구상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DB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 모델링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문서 작업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xmlns="" id="{EDE50A62-A9B5-49C7-8E9B-652C82904C87}"/>
                </a:ext>
              </a:extLst>
            </p:cNvPr>
            <p:cNvSpPr txBox="1"/>
            <p:nvPr/>
          </p:nvSpPr>
          <p:spPr>
            <a:xfrm>
              <a:off x="3816525" y="2324424"/>
              <a:ext cx="294798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3. </a:t>
              </a:r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기능 구현 및 디자인 보완</a:t>
              </a:r>
              <a:endParaRPr lang="en-US" altLang="ko-KR" b="1" dirty="0"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기능 구현 시작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추가 기능 설계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pPr marL="285750" indent="-285750">
                <a:buFontTx/>
                <a:buChar char="-"/>
              </a:pPr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Front-End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디자인 보완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xmlns="" id="{EDE50A62-A9B5-49C7-8E9B-652C82904C87}"/>
                </a:ext>
              </a:extLst>
            </p:cNvPr>
            <p:cNvSpPr txBox="1"/>
            <p:nvPr/>
          </p:nvSpPr>
          <p:spPr>
            <a:xfrm>
              <a:off x="6792466" y="4697751"/>
              <a:ext cx="250581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4. </a:t>
              </a:r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디버깅 </a:t>
              </a:r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&amp; </a:t>
              </a:r>
              <a:r>
                <a:rPr lang="ko-KR" altLang="en-US" b="1" dirty="0" err="1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리팩토링</a:t>
              </a:r>
              <a:endParaRPr lang="ko-KR" altLang="en-US" b="1" dirty="0"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-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주요 기능 점검 테스트</a:t>
              </a: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-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코드 </a:t>
              </a:r>
              <a:r>
                <a:rPr lang="ko-KR" altLang="en-US" dirty="0" err="1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가독성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 개선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xmlns="" id="{EDE50A62-A9B5-49C7-8E9B-652C82904C87}"/>
                </a:ext>
              </a:extLst>
            </p:cNvPr>
            <p:cNvSpPr txBox="1"/>
            <p:nvPr/>
          </p:nvSpPr>
          <p:spPr>
            <a:xfrm>
              <a:off x="9049377" y="2560570"/>
              <a:ext cx="1362874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5. </a:t>
              </a:r>
              <a:r>
                <a: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검수</a:t>
              </a: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-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최종 점검 </a:t>
              </a:r>
              <a:endParaRPr lang="en-US" altLang="ko-KR" dirty="0">
                <a:solidFill>
                  <a:schemeClr val="bg1">
                    <a:lumMod val="65000"/>
                  </a:schemeClr>
                </a:solidFill>
                <a:latin typeface="푸른전남" panose="020B0503000000000000" pitchFamily="50" charset="-127"/>
                <a:ea typeface="푸른전남" panose="020B0503000000000000" pitchFamily="50" charset="-127"/>
                <a:cs typeface="맑은 고딕 Semilight" panose="020B0502040204020203" pitchFamily="50" charset="-127"/>
              </a:endParaRPr>
            </a:p>
            <a:p>
              <a:r>
                <a:rPr lang="en-US" altLang="ko-KR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- </a:t>
              </a:r>
              <a:r>
                <a:rPr lang="ko-KR" altLang="en-US" dirty="0">
                  <a:solidFill>
                    <a:schemeClr val="bg1">
                      <a:lumMod val="65000"/>
                    </a:schemeClr>
                  </a:solidFill>
                  <a:latin typeface="푸른전남" panose="020B0503000000000000" pitchFamily="50" charset="-127"/>
                  <a:ea typeface="푸른전남" panose="020B0503000000000000" pitchFamily="50" charset="-127"/>
                  <a:cs typeface="맑은 고딕 Semilight" panose="020B0502040204020203" pitchFamily="50" charset="-127"/>
                </a:rPr>
                <a:t>자료 정리 </a:t>
              </a:r>
            </a:p>
          </p:txBody>
        </p:sp>
        <p:grpSp>
          <p:nvGrpSpPr>
            <p:cNvPr id="5" name="그룹 4"/>
            <p:cNvGrpSpPr/>
            <p:nvPr/>
          </p:nvGrpSpPr>
          <p:grpSpPr>
            <a:xfrm>
              <a:off x="10656383" y="4467459"/>
              <a:ext cx="1484956" cy="766002"/>
              <a:chOff x="10656383" y="4467459"/>
              <a:chExt cx="1484956" cy="766002"/>
            </a:xfrm>
          </p:grpSpPr>
          <p:sp>
            <p:nvSpPr>
              <p:cNvPr id="57" name="직사각형 56"/>
              <p:cNvSpPr/>
              <p:nvPr/>
            </p:nvSpPr>
            <p:spPr>
              <a:xfrm>
                <a:off x="10757627" y="4467459"/>
                <a:ext cx="1383712" cy="36933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altLang="ko-KR" sz="16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~ 21.03.31 </a:t>
                </a:r>
                <a:r>
                  <a:rPr lang="en-US" altLang="ko-KR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푸른전남" panose="020B0503000000000000" pitchFamily="50" charset="-127"/>
                    <a:ea typeface="푸른전남" panose="020B0503000000000000" pitchFamily="50" charset="-127"/>
                  </a:rPr>
                  <a:t> </a:t>
                </a:r>
                <a:endParaRPr lang="ko-KR" altLang="en-US" b="1" dirty="0">
                  <a:latin typeface="푸른전남" panose="020B0503000000000000" pitchFamily="50" charset="-127"/>
                  <a:ea typeface="푸른전남" panose="020B0503000000000000" pitchFamily="50" charset="-127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xmlns="" id="{EDE50A62-A9B5-49C7-8E9B-652C82904C87}"/>
                  </a:ext>
                </a:extLst>
              </p:cNvPr>
              <p:cNvSpPr txBox="1"/>
              <p:nvPr/>
            </p:nvSpPr>
            <p:spPr>
              <a:xfrm>
                <a:off x="10656383" y="4864129"/>
                <a:ext cx="138371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b="1" dirty="0">
                    <a:latin typeface="푸른전남" panose="020B0503000000000000" pitchFamily="50" charset="-127"/>
                    <a:ea typeface="푸른전남" panose="020B0503000000000000" pitchFamily="50" charset="-127"/>
                    <a:cs typeface="맑은 고딕 Semilight" panose="020B0502040204020203" pitchFamily="50" charset="-127"/>
                  </a:rPr>
                  <a:t>6. </a:t>
                </a:r>
                <a:r>
                  <a:rPr lang="ko-KR" altLang="en-US" b="1" dirty="0">
                    <a:latin typeface="푸른전남" panose="020B0503000000000000" pitchFamily="50" charset="-127"/>
                    <a:ea typeface="푸른전남" panose="020B0503000000000000" pitchFamily="50" charset="-127"/>
                    <a:cs typeface="맑은 고딕 Semilight" panose="020B0502040204020203" pitchFamily="50" charset="-127"/>
                  </a:rPr>
                  <a:t>최종 발표</a:t>
                </a:r>
              </a:p>
            </p:txBody>
          </p:sp>
        </p:grpSp>
      </p:grp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38E6C1E4-CDCB-465F-AA31-43380D31E97D}"/>
              </a:ext>
            </a:extLst>
          </p:cNvPr>
          <p:cNvSpPr txBox="1"/>
          <p:nvPr/>
        </p:nvSpPr>
        <p:spPr>
          <a:xfrm>
            <a:off x="698500" y="954720"/>
            <a:ext cx="4854214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00" dirty="0">
                <a:latin typeface="푸른전남" panose="020B0503000000000000" pitchFamily="50" charset="-127"/>
                <a:ea typeface="푸른전남" panose="020B0503000000000000" pitchFamily="50" charset="-127"/>
              </a:rPr>
              <a:t>Travel Planning Web Site Project for Domestic Tourist Destinations</a:t>
            </a:r>
            <a:endParaRPr lang="ko-KR" altLang="en-US" sz="1100" dirty="0">
              <a:solidFill>
                <a:schemeClr val="tx1">
                  <a:lumMod val="75000"/>
                  <a:lumOff val="25000"/>
                </a:schemeClr>
              </a:solidFill>
              <a:latin typeface="푸른전남" panose="020B0503000000000000" pitchFamily="50" charset="-127"/>
              <a:ea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3248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xmlns="" id="{30A01065-5439-4569-A6F5-5608D45781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6038"/>
          </a:xfrm>
          <a:prstGeom prst="rect">
            <a:avLst/>
          </a:prstGeom>
        </p:spPr>
      </p:pic>
      <p:grpSp>
        <p:nvGrpSpPr>
          <p:cNvPr id="3" name="그룹 2"/>
          <p:cNvGrpSpPr/>
          <p:nvPr/>
        </p:nvGrpSpPr>
        <p:grpSpPr>
          <a:xfrm>
            <a:off x="584200" y="614680"/>
            <a:ext cx="5054600" cy="2108200"/>
            <a:chOff x="482600" y="4292600"/>
            <a:chExt cx="5054600" cy="2108200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xmlns="" id="{3DC03F52-2876-4C60-BA95-26B659FF5E16}"/>
                </a:ext>
              </a:extLst>
            </p:cNvPr>
            <p:cNvSpPr/>
            <p:nvPr/>
          </p:nvSpPr>
          <p:spPr>
            <a:xfrm>
              <a:off x="482600" y="4292600"/>
              <a:ext cx="5054600" cy="2108200"/>
            </a:xfrm>
            <a:prstGeom prst="rect">
              <a:avLst/>
            </a:prstGeom>
            <a:solidFill>
              <a:srgbClr val="000D26">
                <a:alpha val="7294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푸른전남" panose="020B0503000000000000" pitchFamily="50" charset="-127"/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xmlns="" id="{D611B01A-7CB8-4EF6-95FA-D65D887FD872}"/>
                </a:ext>
              </a:extLst>
            </p:cNvPr>
            <p:cNvSpPr txBox="1"/>
            <p:nvPr/>
          </p:nvSpPr>
          <p:spPr>
            <a:xfrm>
              <a:off x="1737757" y="5162034"/>
              <a:ext cx="2544286" cy="7694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4400" spc="-150" dirty="0">
                  <a:solidFill>
                    <a:schemeClr val="bg1"/>
                  </a:solidFill>
                  <a:latin typeface="푸른전남" panose="020B0503000000000000" pitchFamily="50" charset="-127"/>
                  <a:ea typeface="푸른전남" panose="020B0503000000000000" pitchFamily="50" charset="-127"/>
                </a:rPr>
                <a:t>개발 환경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xmlns="" id="{EC553825-1AC3-49D4-BEB4-7F2E3BE535A0}"/>
                </a:ext>
              </a:extLst>
            </p:cNvPr>
            <p:cNvSpPr txBox="1"/>
            <p:nvPr/>
          </p:nvSpPr>
          <p:spPr>
            <a:xfrm>
              <a:off x="881753" y="4761924"/>
              <a:ext cx="98693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>
                  <a:solidFill>
                    <a:schemeClr val="bg1"/>
                  </a:solidFill>
                  <a:latin typeface="푸른전남" panose="020B0503000000000000" pitchFamily="50" charset="-127"/>
                </a:rPr>
                <a:t>Part 2.</a:t>
              </a:r>
              <a:endParaRPr lang="ko-KR" altLang="en-US" sz="2000" b="1" dirty="0">
                <a:solidFill>
                  <a:schemeClr val="bg1"/>
                </a:solidFill>
                <a:latin typeface="푸른전남" panose="020B0503000000000000" pitchFamily="50" charset="-127"/>
              </a:endParaRPr>
            </a:p>
          </p:txBody>
        </p:sp>
      </p:grpSp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3CBB3D0E-B889-4B04-9282-4C9772EF34A9}"/>
              </a:ext>
            </a:extLst>
          </p:cNvPr>
          <p:cNvSpPr/>
          <p:nvPr/>
        </p:nvSpPr>
        <p:spPr>
          <a:xfrm>
            <a:off x="0" y="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3CBB3D0E-B889-4B04-9282-4C9772EF34A9}"/>
              </a:ext>
            </a:extLst>
          </p:cNvPr>
          <p:cNvSpPr/>
          <p:nvPr/>
        </p:nvSpPr>
        <p:spPr>
          <a:xfrm>
            <a:off x="-1" y="6731000"/>
            <a:ext cx="12192000" cy="127000"/>
          </a:xfrm>
          <a:prstGeom prst="rect">
            <a:avLst/>
          </a:prstGeom>
          <a:solidFill>
            <a:srgbClr val="000D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푸른전남" panose="020B0503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3392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사용자 지정 11">
      <a:dk1>
        <a:sysClr val="windowText" lastClr="000000"/>
      </a:dk1>
      <a:lt1>
        <a:sysClr val="window" lastClr="FFFFFF"/>
      </a:lt1>
      <a:dk2>
        <a:srgbClr val="262626"/>
      </a:dk2>
      <a:lt2>
        <a:srgbClr val="E7E6E6"/>
      </a:lt2>
      <a:accent1>
        <a:srgbClr val="184082"/>
      </a:accent1>
      <a:accent2>
        <a:srgbClr val="02B7FC"/>
      </a:accent2>
      <a:accent3>
        <a:srgbClr val="F75D43"/>
      </a:accent3>
      <a:accent4>
        <a:srgbClr val="FB9E85"/>
      </a:accent4>
      <a:accent5>
        <a:srgbClr val="FFBE3B"/>
      </a:accent5>
      <a:accent6>
        <a:srgbClr val="605E5F"/>
      </a:accent6>
      <a:hlink>
        <a:srgbClr val="595959"/>
      </a:hlink>
      <a:folHlink>
        <a:srgbClr val="595959"/>
      </a:folHlink>
    </a:clrScheme>
    <a:fontScheme name="깔끔">
      <a:majorFont>
        <a:latin typeface="Arial"/>
        <a:ea typeface="나눔스퀘어 ExtraBold"/>
        <a:cs typeface=""/>
      </a:majorFont>
      <a:minorFont>
        <a:latin typeface="Arial"/>
        <a:ea typeface="나눔스퀘어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ED3B3B"/>
          </a:solidFill>
        </a:ln>
      </a:spPr>
      <a:bodyPr rtlCol="0" anchor="ctr"/>
      <a:lstStyle>
        <a:defPPr algn="ctr">
          <a:defRPr dirty="0">
            <a:latin typeface="푸른전남" panose="020B0503000000000000" pitchFamily="50" charset="-127"/>
            <a:ea typeface="푸른전남" panose="020B0503000000000000" pitchFamily="50" charset="-127"/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8815</TotalTime>
  <Words>603</Words>
  <Application>Microsoft Office PowerPoint</Application>
  <PresentationFormat>와이드스크린</PresentationFormat>
  <Paragraphs>187</Paragraphs>
  <Slides>29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나눔스퀘어 ExtraBold</vt:lpstr>
      <vt:lpstr>나눔스퀘어 Light</vt:lpstr>
      <vt:lpstr>맑은 고딕</vt:lpstr>
      <vt:lpstr>맑은 고딕 Semilight</vt:lpstr>
      <vt:lpstr>푸른전남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user</cp:lastModifiedBy>
  <cp:revision>190</cp:revision>
  <dcterms:created xsi:type="dcterms:W3CDTF">2020-07-06T01:06:10Z</dcterms:created>
  <dcterms:modified xsi:type="dcterms:W3CDTF">2021-03-30T10:05:13Z</dcterms:modified>
</cp:coreProperties>
</file>